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62" r:id="rId3"/>
    <p:sldId id="290" r:id="rId4"/>
    <p:sldId id="269" r:id="rId5"/>
    <p:sldId id="289" r:id="rId6"/>
    <p:sldId id="292" r:id="rId7"/>
    <p:sldId id="291" r:id="rId8"/>
    <p:sldId id="297" r:id="rId9"/>
    <p:sldId id="272" r:id="rId10"/>
    <p:sldId id="300" r:id="rId11"/>
    <p:sldId id="301" r:id="rId12"/>
    <p:sldId id="294" r:id="rId13"/>
    <p:sldId id="268" r:id="rId14"/>
    <p:sldId id="302" r:id="rId15"/>
    <p:sldId id="293" r:id="rId16"/>
    <p:sldId id="303" r:id="rId17"/>
    <p:sldId id="270" r:id="rId18"/>
    <p:sldId id="271" r:id="rId19"/>
    <p:sldId id="304" r:id="rId20"/>
    <p:sldId id="305" r:id="rId21"/>
    <p:sldId id="299" r:id="rId22"/>
    <p:sldId id="296" r:id="rId23"/>
    <p:sldId id="264" r:id="rId24"/>
    <p:sldId id="298" r:id="rId25"/>
    <p:sldId id="260" r:id="rId26"/>
  </p:sldIdLst>
  <p:sldSz cx="18288000" cy="10287000"/>
  <p:notesSz cx="6858000" cy="9144000"/>
  <p:embeddedFontLst>
    <p:embeddedFont>
      <p:font typeface="Book Antiqua" panose="02040602050305030304" pitchFamily="18" charset="0"/>
      <p:regular r:id="rId28"/>
      <p:bold r:id="rId29"/>
      <p:italic r:id="rId30"/>
      <p:boldItalic r:id="rId31"/>
    </p:embeddedFont>
    <p:embeddedFont>
      <p:font typeface="Cerebri Bold" pitchFamily="2" charset="77"/>
      <p:regular r:id="rId32"/>
      <p:bold r:id="rId33"/>
    </p:embeddedFont>
    <p:embeddedFont>
      <p:font typeface="Poppins Bold" pitchFamily="2" charset="77"/>
      <p:regular r:id="rId34"/>
      <p:bold r:id="rId35"/>
    </p:embeddedFont>
    <p:embeddedFont>
      <p:font typeface="Quicksand" pitchFamily="2" charset="77"/>
      <p:regular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09E0F-A098-6245-8CDA-E8BD806FA89C}" v="2802" dt="2024-11-06T22:26:31.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0" d="100"/>
          <a:sy n="80" d="100"/>
        </p:scale>
        <p:origin x="824"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iya Y. Perkins" userId="5e1c966a-db5b-4c02-98e2-912d3638c106" providerId="ADAL" clId="{625E06AE-69C5-4548-A56A-3E7A95E6027F}"/>
    <pc:docChg chg="custSel addSld delSld modSld sldOrd">
      <pc:chgData name="Atiya Y. Perkins" userId="5e1c966a-db5b-4c02-98e2-912d3638c106" providerId="ADAL" clId="{625E06AE-69C5-4548-A56A-3E7A95E6027F}" dt="2024-10-29T21:59:29.119" v="3" actId="2696"/>
      <pc:docMkLst>
        <pc:docMk/>
      </pc:docMkLst>
      <pc:sldChg chg="ord">
        <pc:chgData name="Atiya Y. Perkins" userId="5e1c966a-db5b-4c02-98e2-912d3638c106" providerId="ADAL" clId="{625E06AE-69C5-4548-A56A-3E7A95E6027F}" dt="2024-10-29T21:59:14.615" v="1" actId="20578"/>
        <pc:sldMkLst>
          <pc:docMk/>
          <pc:sldMk cId="0" sldId="260"/>
        </pc:sldMkLst>
      </pc:sldChg>
      <pc:sldChg chg="delSp add del mod">
        <pc:chgData name="Atiya Y. Perkins" userId="5e1c966a-db5b-4c02-98e2-912d3638c106" providerId="ADAL" clId="{625E06AE-69C5-4548-A56A-3E7A95E6027F}" dt="2024-10-29T21:59:29.119" v="3" actId="2696"/>
        <pc:sldMkLst>
          <pc:docMk/>
          <pc:sldMk cId="286595976" sldId="306"/>
        </pc:sldMkLst>
        <pc:picChg chg="del">
          <ac:chgData name="Atiya Y. Perkins" userId="5e1c966a-db5b-4c02-98e2-912d3638c106" providerId="ADAL" clId="{625E06AE-69C5-4548-A56A-3E7A95E6027F}" dt="2024-10-29T21:59:19.279" v="2" actId="478"/>
          <ac:picMkLst>
            <pc:docMk/>
            <pc:sldMk cId="286595976" sldId="306"/>
            <ac:picMk id="6" creationId="{206C1BDD-02E6-562E-8606-C0C8364EEAA1}"/>
          </ac:picMkLst>
        </pc:picChg>
      </pc:sldChg>
    </pc:docChg>
  </pc:docChgLst>
  <pc:docChgLst>
    <pc:chgData name="Atiya Y. Perkins" userId="5e1c966a-db5b-4c02-98e2-912d3638c106" providerId="ADAL" clId="{C7C09E0F-A098-6245-8CDA-E8BD806FA89C}"/>
    <pc:docChg chg="undo custSel addSld delSld modSld sldOrd">
      <pc:chgData name="Atiya Y. Perkins" userId="5e1c966a-db5b-4c02-98e2-912d3638c106" providerId="ADAL" clId="{C7C09E0F-A098-6245-8CDA-E8BD806FA89C}" dt="2024-11-06T22:27:25.215" v="9494" actId="14100"/>
      <pc:docMkLst>
        <pc:docMk/>
      </pc:docMkLst>
      <pc:sldChg chg="addSp delSp modSp mod">
        <pc:chgData name="Atiya Y. Perkins" userId="5e1c966a-db5b-4c02-98e2-912d3638c106" providerId="ADAL" clId="{C7C09E0F-A098-6245-8CDA-E8BD806FA89C}" dt="2024-10-29T21:00:13.766" v="8690" actId="1076"/>
        <pc:sldMkLst>
          <pc:docMk/>
          <pc:sldMk cId="0" sldId="256"/>
        </pc:sldMkLst>
        <pc:spChg chg="mod">
          <ac:chgData name="Atiya Y. Perkins" userId="5e1c966a-db5b-4c02-98e2-912d3638c106" providerId="ADAL" clId="{C7C09E0F-A098-6245-8CDA-E8BD806FA89C}" dt="2024-10-29T21:00:01.825" v="8688" actId="14100"/>
          <ac:spMkLst>
            <pc:docMk/>
            <pc:sldMk cId="0" sldId="256"/>
            <ac:spMk id="2" creationId="{00000000-0000-0000-0000-000000000000}"/>
          </ac:spMkLst>
        </pc:spChg>
        <pc:spChg chg="mod">
          <ac:chgData name="Atiya Y. Perkins" userId="5e1c966a-db5b-4c02-98e2-912d3638c106" providerId="ADAL" clId="{C7C09E0F-A098-6245-8CDA-E8BD806FA89C}" dt="2024-10-29T16:26:12.400" v="3015" actId="255"/>
          <ac:spMkLst>
            <pc:docMk/>
            <pc:sldMk cId="0" sldId="256"/>
            <ac:spMk id="3" creationId="{00000000-0000-0000-0000-000000000000}"/>
          </ac:spMkLst>
        </pc:spChg>
        <pc:spChg chg="mod">
          <ac:chgData name="Atiya Y. Perkins" userId="5e1c966a-db5b-4c02-98e2-912d3638c106" providerId="ADAL" clId="{C7C09E0F-A098-6245-8CDA-E8BD806FA89C}" dt="2024-10-29T16:24:04.737" v="2902" actId="14100"/>
          <ac:spMkLst>
            <pc:docMk/>
            <pc:sldMk cId="0" sldId="256"/>
            <ac:spMk id="4" creationId="{00000000-0000-0000-0000-000000000000}"/>
          </ac:spMkLst>
        </pc:spChg>
        <pc:spChg chg="del mod">
          <ac:chgData name="Atiya Y. Perkins" userId="5e1c966a-db5b-4c02-98e2-912d3638c106" providerId="ADAL" clId="{C7C09E0F-A098-6245-8CDA-E8BD806FA89C}" dt="2024-10-29T16:22:37.382" v="2846" actId="478"/>
          <ac:spMkLst>
            <pc:docMk/>
            <pc:sldMk cId="0" sldId="256"/>
            <ac:spMk id="5" creationId="{00000000-0000-0000-0000-000000000000}"/>
          </ac:spMkLst>
        </pc:spChg>
        <pc:spChg chg="del mod">
          <ac:chgData name="Atiya Y. Perkins" userId="5e1c966a-db5b-4c02-98e2-912d3638c106" providerId="ADAL" clId="{C7C09E0F-A098-6245-8CDA-E8BD806FA89C}" dt="2024-10-29T18:24:01.748" v="5620" actId="21"/>
          <ac:spMkLst>
            <pc:docMk/>
            <pc:sldMk cId="0" sldId="256"/>
            <ac:spMk id="6" creationId="{00000000-0000-0000-0000-000000000000}"/>
          </ac:spMkLst>
        </pc:spChg>
        <pc:spChg chg="add mod">
          <ac:chgData name="Atiya Y. Perkins" userId="5e1c966a-db5b-4c02-98e2-912d3638c106" providerId="ADAL" clId="{C7C09E0F-A098-6245-8CDA-E8BD806FA89C}" dt="2024-10-29T20:59:40.887" v="8685" actId="1076"/>
          <ac:spMkLst>
            <pc:docMk/>
            <pc:sldMk cId="0" sldId="256"/>
            <ac:spMk id="8" creationId="{A5BF713D-5154-A35D-43FC-F7F2E1862DFB}"/>
          </ac:spMkLst>
        </pc:spChg>
        <pc:spChg chg="add mod">
          <ac:chgData name="Atiya Y. Perkins" userId="5e1c966a-db5b-4c02-98e2-912d3638c106" providerId="ADAL" clId="{C7C09E0F-A098-6245-8CDA-E8BD806FA89C}" dt="2024-10-29T21:00:09.009" v="8689" actId="1076"/>
          <ac:spMkLst>
            <pc:docMk/>
            <pc:sldMk cId="0" sldId="256"/>
            <ac:spMk id="9" creationId="{ED0AA1DF-6E97-F8F8-9062-B5778ED0BBBB}"/>
          </ac:spMkLst>
        </pc:spChg>
        <pc:picChg chg="add mod">
          <ac:chgData name="Atiya Y. Perkins" userId="5e1c966a-db5b-4c02-98e2-912d3638c106" providerId="ADAL" clId="{C7C09E0F-A098-6245-8CDA-E8BD806FA89C}" dt="2024-10-29T21:00:13.766" v="8690" actId="1076"/>
          <ac:picMkLst>
            <pc:docMk/>
            <pc:sldMk cId="0" sldId="256"/>
            <ac:picMk id="7" creationId="{7482CC99-9B99-060B-C3F0-3AE7740D5819}"/>
          </ac:picMkLst>
        </pc:picChg>
      </pc:sldChg>
      <pc:sldChg chg="addSp delSp modSp del mod ord">
        <pc:chgData name="Atiya Y. Perkins" userId="5e1c966a-db5b-4c02-98e2-912d3638c106" providerId="ADAL" clId="{C7C09E0F-A098-6245-8CDA-E8BD806FA89C}" dt="2024-10-29T18:22:13.506" v="5602" actId="2696"/>
        <pc:sldMkLst>
          <pc:docMk/>
          <pc:sldMk cId="0" sldId="257"/>
        </pc:sldMkLst>
        <pc:spChg chg="mod">
          <ac:chgData name="Atiya Y. Perkins" userId="5e1c966a-db5b-4c02-98e2-912d3638c106" providerId="ADAL" clId="{C7C09E0F-A098-6245-8CDA-E8BD806FA89C}" dt="2024-10-29T18:19:48.211" v="5578" actId="403"/>
          <ac:spMkLst>
            <pc:docMk/>
            <pc:sldMk cId="0" sldId="257"/>
            <ac:spMk id="3" creationId="{00000000-0000-0000-0000-000000000000}"/>
          </ac:spMkLst>
        </pc:spChg>
        <pc:spChg chg="mod">
          <ac:chgData name="Atiya Y. Perkins" userId="5e1c966a-db5b-4c02-98e2-912d3638c106" providerId="ADAL" clId="{C7C09E0F-A098-6245-8CDA-E8BD806FA89C}" dt="2024-10-29T18:20:48.983" v="5586" actId="164"/>
          <ac:spMkLst>
            <pc:docMk/>
            <pc:sldMk cId="0" sldId="257"/>
            <ac:spMk id="8" creationId="{00000000-0000-0000-0000-000000000000}"/>
          </ac:spMkLst>
        </pc:spChg>
        <pc:spChg chg="mod">
          <ac:chgData name="Atiya Y. Perkins" userId="5e1c966a-db5b-4c02-98e2-912d3638c106" providerId="ADAL" clId="{C7C09E0F-A098-6245-8CDA-E8BD806FA89C}" dt="2024-10-29T18:20:48.983" v="5586" actId="164"/>
          <ac:spMkLst>
            <pc:docMk/>
            <pc:sldMk cId="0" sldId="257"/>
            <ac:spMk id="9" creationId="{00000000-0000-0000-0000-000000000000}"/>
          </ac:spMkLst>
        </pc:spChg>
        <pc:grpChg chg="mod">
          <ac:chgData name="Atiya Y. Perkins" userId="5e1c966a-db5b-4c02-98e2-912d3638c106" providerId="ADAL" clId="{C7C09E0F-A098-6245-8CDA-E8BD806FA89C}" dt="2024-10-29T18:20:48.983" v="5586" actId="164"/>
          <ac:grpSpMkLst>
            <pc:docMk/>
            <pc:sldMk cId="0" sldId="257"/>
            <ac:grpSpMk id="2" creationId="{00000000-0000-0000-0000-000000000000}"/>
          </ac:grpSpMkLst>
        </pc:grpChg>
        <pc:grpChg chg="add del mod">
          <ac:chgData name="Atiya Y. Perkins" userId="5e1c966a-db5b-4c02-98e2-912d3638c106" providerId="ADAL" clId="{C7C09E0F-A098-6245-8CDA-E8BD806FA89C}" dt="2024-10-29T18:21:06.178" v="5591" actId="21"/>
          <ac:grpSpMkLst>
            <pc:docMk/>
            <pc:sldMk cId="0" sldId="257"/>
            <ac:grpSpMk id="10" creationId="{F17C7EF8-9021-EE58-9C10-11DC9799704D}"/>
          </ac:grpSpMkLst>
        </pc:grpChg>
      </pc:sldChg>
      <pc:sldChg chg="del ord">
        <pc:chgData name="Atiya Y. Perkins" userId="5e1c966a-db5b-4c02-98e2-912d3638c106" providerId="ADAL" clId="{C7C09E0F-A098-6245-8CDA-E8BD806FA89C}" dt="2024-10-29T18:18:35.216" v="5556" actId="2696"/>
        <pc:sldMkLst>
          <pc:docMk/>
          <pc:sldMk cId="0" sldId="258"/>
        </pc:sldMkLst>
      </pc:sldChg>
      <pc:sldChg chg="delSp modSp del mod">
        <pc:chgData name="Atiya Y. Perkins" userId="5e1c966a-db5b-4c02-98e2-912d3638c106" providerId="ADAL" clId="{C7C09E0F-A098-6245-8CDA-E8BD806FA89C}" dt="2024-10-29T16:50:20.973" v="3345" actId="2696"/>
        <pc:sldMkLst>
          <pc:docMk/>
          <pc:sldMk cId="0" sldId="259"/>
        </pc:sldMkLst>
        <pc:spChg chg="del mod">
          <ac:chgData name="Atiya Y. Perkins" userId="5e1c966a-db5b-4c02-98e2-912d3638c106" providerId="ADAL" clId="{C7C09E0F-A098-6245-8CDA-E8BD806FA89C}" dt="2024-10-29T16:38:20.758" v="3202" actId="478"/>
          <ac:spMkLst>
            <pc:docMk/>
            <pc:sldMk cId="0" sldId="259"/>
            <ac:spMk id="2" creationId="{00000000-0000-0000-0000-000000000000}"/>
          </ac:spMkLst>
        </pc:spChg>
        <pc:spChg chg="mod">
          <ac:chgData name="Atiya Y. Perkins" userId="5e1c966a-db5b-4c02-98e2-912d3638c106" providerId="ADAL" clId="{C7C09E0F-A098-6245-8CDA-E8BD806FA89C}" dt="2024-10-29T16:33:41.695" v="3115" actId="14100"/>
          <ac:spMkLst>
            <pc:docMk/>
            <pc:sldMk cId="0" sldId="259"/>
            <ac:spMk id="3" creationId="{00000000-0000-0000-0000-000000000000}"/>
          </ac:spMkLst>
        </pc:spChg>
        <pc:spChg chg="del mod">
          <ac:chgData name="Atiya Y. Perkins" userId="5e1c966a-db5b-4c02-98e2-912d3638c106" providerId="ADAL" clId="{C7C09E0F-A098-6245-8CDA-E8BD806FA89C}" dt="2024-10-29T16:50:16.559" v="3343" actId="21"/>
          <ac:spMkLst>
            <pc:docMk/>
            <pc:sldMk cId="0" sldId="259"/>
            <ac:spMk id="4" creationId="{00000000-0000-0000-0000-000000000000}"/>
          </ac:spMkLst>
        </pc:spChg>
      </pc:sldChg>
      <pc:sldChg chg="addSp delSp modSp mod ord modAnim">
        <pc:chgData name="Atiya Y. Perkins" userId="5e1c966a-db5b-4c02-98e2-912d3638c106" providerId="ADAL" clId="{C7C09E0F-A098-6245-8CDA-E8BD806FA89C}" dt="2024-11-06T22:27:25.215" v="9494" actId="14100"/>
        <pc:sldMkLst>
          <pc:docMk/>
          <pc:sldMk cId="0" sldId="260"/>
        </pc:sldMkLst>
        <pc:spChg chg="mod">
          <ac:chgData name="Atiya Y. Perkins" userId="5e1c966a-db5b-4c02-98e2-912d3638c106" providerId="ADAL" clId="{C7C09E0F-A098-6245-8CDA-E8BD806FA89C}" dt="2024-11-06T22:27:01.862" v="9488" actId="14100"/>
          <ac:spMkLst>
            <pc:docMk/>
            <pc:sldMk cId="0" sldId="260"/>
            <ac:spMk id="4" creationId="{00000000-0000-0000-0000-000000000000}"/>
          </ac:spMkLst>
        </pc:spChg>
        <pc:spChg chg="mod">
          <ac:chgData name="Atiya Y. Perkins" userId="5e1c966a-db5b-4c02-98e2-912d3638c106" providerId="ADAL" clId="{C7C09E0F-A098-6245-8CDA-E8BD806FA89C}" dt="2024-11-06T22:27:06.500" v="9489" actId="14100"/>
          <ac:spMkLst>
            <pc:docMk/>
            <pc:sldMk cId="0" sldId="260"/>
            <ac:spMk id="5" creationId="{00000000-0000-0000-0000-000000000000}"/>
          </ac:spMkLst>
        </pc:spChg>
        <pc:spChg chg="add mod">
          <ac:chgData name="Atiya Y. Perkins" userId="5e1c966a-db5b-4c02-98e2-912d3638c106" providerId="ADAL" clId="{C7C09E0F-A098-6245-8CDA-E8BD806FA89C}" dt="2024-10-29T18:24:23.835" v="5624" actId="1076"/>
          <ac:spMkLst>
            <pc:docMk/>
            <pc:sldMk cId="0" sldId="260"/>
            <ac:spMk id="9" creationId="{66943FA6-2862-5225-A650-C4877197454E}"/>
          </ac:spMkLst>
        </pc:spChg>
        <pc:grpChg chg="add del mod">
          <ac:chgData name="Atiya Y. Perkins" userId="5e1c966a-db5b-4c02-98e2-912d3638c106" providerId="ADAL" clId="{C7C09E0F-A098-6245-8CDA-E8BD806FA89C}" dt="2024-11-06T22:27:17.700" v="9491" actId="1076"/>
          <ac:grpSpMkLst>
            <pc:docMk/>
            <pc:sldMk cId="0" sldId="260"/>
            <ac:grpSpMk id="3" creationId="{00000000-0000-0000-0000-000000000000}"/>
          </ac:grpSpMkLst>
        </pc:grpChg>
        <pc:picChg chg="del">
          <ac:chgData name="Atiya Y. Perkins" userId="5e1c966a-db5b-4c02-98e2-912d3638c106" providerId="ADAL" clId="{C7C09E0F-A098-6245-8CDA-E8BD806FA89C}" dt="2024-10-29T17:38:26.432" v="4397" actId="478"/>
          <ac:picMkLst>
            <pc:docMk/>
            <pc:sldMk cId="0" sldId="260"/>
            <ac:picMk id="8" creationId="{00000000-0000-0000-0000-000000000000}"/>
          </ac:picMkLst>
        </pc:picChg>
        <pc:picChg chg="add mod">
          <ac:chgData name="Atiya Y. Perkins" userId="5e1c966a-db5b-4c02-98e2-912d3638c106" providerId="ADAL" clId="{C7C09E0F-A098-6245-8CDA-E8BD806FA89C}" dt="2024-11-06T22:27:25.215" v="9494" actId="14100"/>
          <ac:picMkLst>
            <pc:docMk/>
            <pc:sldMk cId="0" sldId="260"/>
            <ac:picMk id="8" creationId="{C41605D0-C27F-4066-CF37-6E1D854963E8}"/>
          </ac:picMkLst>
        </pc:picChg>
      </pc:sldChg>
      <pc:sldChg chg="del">
        <pc:chgData name="Atiya Y. Perkins" userId="5e1c966a-db5b-4c02-98e2-912d3638c106" providerId="ADAL" clId="{C7C09E0F-A098-6245-8CDA-E8BD806FA89C}" dt="2024-10-28T20:10:59.230" v="44" actId="2696"/>
        <pc:sldMkLst>
          <pc:docMk/>
          <pc:sldMk cId="0" sldId="261"/>
        </pc:sldMkLst>
      </pc:sldChg>
      <pc:sldChg chg="addSp delSp modSp mod ord setBg">
        <pc:chgData name="Atiya Y. Perkins" userId="5e1c966a-db5b-4c02-98e2-912d3638c106" providerId="ADAL" clId="{C7C09E0F-A098-6245-8CDA-E8BD806FA89C}" dt="2024-10-29T18:09:57.971" v="5362" actId="14100"/>
        <pc:sldMkLst>
          <pc:docMk/>
          <pc:sldMk cId="0" sldId="262"/>
        </pc:sldMkLst>
        <pc:spChg chg="mod">
          <ac:chgData name="Atiya Y. Perkins" userId="5e1c966a-db5b-4c02-98e2-912d3638c106" providerId="ADAL" clId="{C7C09E0F-A098-6245-8CDA-E8BD806FA89C}" dt="2024-10-29T18:09:43.462" v="5357" actId="14100"/>
          <ac:spMkLst>
            <pc:docMk/>
            <pc:sldMk cId="0" sldId="262"/>
            <ac:spMk id="2" creationId="{00000000-0000-0000-0000-000000000000}"/>
          </ac:spMkLst>
        </pc:spChg>
        <pc:spChg chg="mod">
          <ac:chgData name="Atiya Y. Perkins" userId="5e1c966a-db5b-4c02-98e2-912d3638c106" providerId="ADAL" clId="{C7C09E0F-A098-6245-8CDA-E8BD806FA89C}" dt="2024-10-29T18:08:51.099" v="5348" actId="1076"/>
          <ac:spMkLst>
            <pc:docMk/>
            <pc:sldMk cId="0" sldId="262"/>
            <ac:spMk id="3" creationId="{00000000-0000-0000-0000-000000000000}"/>
          </ac:spMkLst>
        </pc:spChg>
        <pc:spChg chg="mod">
          <ac:chgData name="Atiya Y. Perkins" userId="5e1c966a-db5b-4c02-98e2-912d3638c106" providerId="ADAL" clId="{C7C09E0F-A098-6245-8CDA-E8BD806FA89C}" dt="2024-10-29T18:08:47.300" v="5347" actId="20577"/>
          <ac:spMkLst>
            <pc:docMk/>
            <pc:sldMk cId="0" sldId="262"/>
            <ac:spMk id="4" creationId="{00000000-0000-0000-0000-000000000000}"/>
          </ac:spMkLst>
        </pc:spChg>
        <pc:spChg chg="add del mod">
          <ac:chgData name="Atiya Y. Perkins" userId="5e1c966a-db5b-4c02-98e2-912d3638c106" providerId="ADAL" clId="{C7C09E0F-A098-6245-8CDA-E8BD806FA89C}" dt="2024-10-29T17:01:52.941" v="3454"/>
          <ac:spMkLst>
            <pc:docMk/>
            <pc:sldMk cId="0" sldId="262"/>
            <ac:spMk id="5" creationId="{194B790C-D329-4733-97CA-F1EA3CE012DA}"/>
          </ac:spMkLst>
        </pc:spChg>
        <pc:spChg chg="add mod">
          <ac:chgData name="Atiya Y. Perkins" userId="5e1c966a-db5b-4c02-98e2-912d3638c106" providerId="ADAL" clId="{C7C09E0F-A098-6245-8CDA-E8BD806FA89C}" dt="2024-10-29T18:08:30.003" v="5341" actId="403"/>
          <ac:spMkLst>
            <pc:docMk/>
            <pc:sldMk cId="0" sldId="262"/>
            <ac:spMk id="6" creationId="{EF28B1AC-7AD1-C04F-37DF-41E03194DA95}"/>
          </ac:spMkLst>
        </pc:spChg>
        <pc:spChg chg="add mod">
          <ac:chgData name="Atiya Y. Perkins" userId="5e1c966a-db5b-4c02-98e2-912d3638c106" providerId="ADAL" clId="{C7C09E0F-A098-6245-8CDA-E8BD806FA89C}" dt="2024-10-29T18:09:32.255" v="5356" actId="1076"/>
          <ac:spMkLst>
            <pc:docMk/>
            <pc:sldMk cId="0" sldId="262"/>
            <ac:spMk id="7" creationId="{CDF8D6A2-EEFB-D24A-88D8-D8E0DF967A1D}"/>
          </ac:spMkLst>
        </pc:spChg>
        <pc:picChg chg="add mod">
          <ac:chgData name="Atiya Y. Perkins" userId="5e1c966a-db5b-4c02-98e2-912d3638c106" providerId="ADAL" clId="{C7C09E0F-A098-6245-8CDA-E8BD806FA89C}" dt="2024-10-29T18:09:57.971" v="5362" actId="14100"/>
          <ac:picMkLst>
            <pc:docMk/>
            <pc:sldMk cId="0" sldId="262"/>
            <ac:picMk id="8" creationId="{4789B8E9-9475-5C48-25FB-A4502573180E}"/>
          </ac:picMkLst>
        </pc:picChg>
      </pc:sldChg>
      <pc:sldChg chg="addSp delSp modSp del mod ord">
        <pc:chgData name="Atiya Y. Perkins" userId="5e1c966a-db5b-4c02-98e2-912d3638c106" providerId="ADAL" clId="{C7C09E0F-A098-6245-8CDA-E8BD806FA89C}" dt="2024-10-29T18:10:02.958" v="5363" actId="2696"/>
        <pc:sldMkLst>
          <pc:docMk/>
          <pc:sldMk cId="0" sldId="263"/>
        </pc:sldMkLst>
        <pc:spChg chg="add del mod">
          <ac:chgData name="Atiya Y. Perkins" userId="5e1c966a-db5b-4c02-98e2-912d3638c106" providerId="ADAL" clId="{C7C09E0F-A098-6245-8CDA-E8BD806FA89C}" dt="2024-10-29T16:54:55.944" v="3383" actId="478"/>
          <ac:spMkLst>
            <pc:docMk/>
            <pc:sldMk cId="0" sldId="263"/>
            <ac:spMk id="2" creationId="{00000000-0000-0000-0000-000000000000}"/>
          </ac:spMkLst>
        </pc:spChg>
        <pc:spChg chg="mod">
          <ac:chgData name="Atiya Y. Perkins" userId="5e1c966a-db5b-4c02-98e2-912d3638c106" providerId="ADAL" clId="{C7C09E0F-A098-6245-8CDA-E8BD806FA89C}" dt="2024-10-29T18:07:47.124" v="5322" actId="14100"/>
          <ac:spMkLst>
            <pc:docMk/>
            <pc:sldMk cId="0" sldId="263"/>
            <ac:spMk id="4" creationId="{00000000-0000-0000-0000-000000000000}"/>
          </ac:spMkLst>
        </pc:spChg>
        <pc:spChg chg="add del mod">
          <ac:chgData name="Atiya Y. Perkins" userId="5e1c966a-db5b-4c02-98e2-912d3638c106" providerId="ADAL" clId="{C7C09E0F-A098-6245-8CDA-E8BD806FA89C}" dt="2024-10-29T18:09:08.131" v="5350" actId="21"/>
          <ac:spMkLst>
            <pc:docMk/>
            <pc:sldMk cId="0" sldId="263"/>
            <ac:spMk id="5" creationId="{00000000-0000-0000-0000-000000000000}"/>
          </ac:spMkLst>
        </pc:spChg>
        <pc:spChg chg="add del mod">
          <ac:chgData name="Atiya Y. Perkins" userId="5e1c966a-db5b-4c02-98e2-912d3638c106" providerId="ADAL" clId="{C7C09E0F-A098-6245-8CDA-E8BD806FA89C}" dt="2024-10-29T16:57:09.387" v="3407" actId="47"/>
          <ac:spMkLst>
            <pc:docMk/>
            <pc:sldMk cId="0" sldId="263"/>
            <ac:spMk id="7" creationId="{401C59A2-6613-CED7-366F-4B63A36A236A}"/>
          </ac:spMkLst>
        </pc:spChg>
        <pc:picChg chg="add del mod">
          <ac:chgData name="Atiya Y. Perkins" userId="5e1c966a-db5b-4c02-98e2-912d3638c106" providerId="ADAL" clId="{C7C09E0F-A098-6245-8CDA-E8BD806FA89C}" dt="2024-10-29T18:09:47.025" v="5358" actId="21"/>
          <ac:picMkLst>
            <pc:docMk/>
            <pc:sldMk cId="0" sldId="263"/>
            <ac:picMk id="6" creationId="{167DA83E-0032-B995-0108-7E015E5322BF}"/>
          </ac:picMkLst>
        </pc:picChg>
      </pc:sldChg>
      <pc:sldChg chg="addSp delSp modSp mod ord">
        <pc:chgData name="Atiya Y. Perkins" userId="5e1c966a-db5b-4c02-98e2-912d3638c106" providerId="ADAL" clId="{C7C09E0F-A098-6245-8CDA-E8BD806FA89C}" dt="2024-10-29T18:30:24.361" v="5640" actId="20578"/>
        <pc:sldMkLst>
          <pc:docMk/>
          <pc:sldMk cId="0" sldId="264"/>
        </pc:sldMkLst>
        <pc:spChg chg="mod">
          <ac:chgData name="Atiya Y. Perkins" userId="5e1c966a-db5b-4c02-98e2-912d3638c106" providerId="ADAL" clId="{C7C09E0F-A098-6245-8CDA-E8BD806FA89C}" dt="2024-10-29T18:22:36.967" v="5616" actId="1076"/>
          <ac:spMkLst>
            <pc:docMk/>
            <pc:sldMk cId="0" sldId="264"/>
            <ac:spMk id="15" creationId="{00000000-0000-0000-0000-000000000000}"/>
          </ac:spMkLst>
        </pc:spChg>
        <pc:spChg chg="del mod">
          <ac:chgData name="Atiya Y. Perkins" userId="5e1c966a-db5b-4c02-98e2-912d3638c106" providerId="ADAL" clId="{C7C09E0F-A098-6245-8CDA-E8BD806FA89C}" dt="2024-10-28T20:12:29.465" v="136" actId="478"/>
          <ac:spMkLst>
            <pc:docMk/>
            <pc:sldMk cId="0" sldId="264"/>
            <ac:spMk id="27" creationId="{00000000-0000-0000-0000-000000000000}"/>
          </ac:spMkLst>
        </pc:spChg>
        <pc:spChg chg="del mod topLvl">
          <ac:chgData name="Atiya Y. Perkins" userId="5e1c966a-db5b-4c02-98e2-912d3638c106" providerId="ADAL" clId="{C7C09E0F-A098-6245-8CDA-E8BD806FA89C}" dt="2024-10-29T18:21:30.239" v="5598" actId="478"/>
          <ac:spMkLst>
            <pc:docMk/>
            <pc:sldMk cId="0" sldId="264"/>
            <ac:spMk id="33" creationId="{46015CAB-CA3F-83B0-4F5A-6C4A80E4279B}"/>
          </ac:spMkLst>
        </pc:spChg>
        <pc:spChg chg="del mod">
          <ac:chgData name="Atiya Y. Perkins" userId="5e1c966a-db5b-4c02-98e2-912d3638c106" providerId="ADAL" clId="{C7C09E0F-A098-6245-8CDA-E8BD806FA89C}" dt="2024-10-29T18:21:26.072" v="5597" actId="478"/>
          <ac:spMkLst>
            <pc:docMk/>
            <pc:sldMk cId="0" sldId="264"/>
            <ac:spMk id="34" creationId="{CBFFB753-14F3-92BC-A1B3-9DB2E888B57A}"/>
          </ac:spMkLst>
        </pc:spChg>
        <pc:spChg chg="mod">
          <ac:chgData name="Atiya Y. Perkins" userId="5e1c966a-db5b-4c02-98e2-912d3638c106" providerId="ADAL" clId="{C7C09E0F-A098-6245-8CDA-E8BD806FA89C}" dt="2024-10-29T18:21:14.448" v="5593" actId="207"/>
          <ac:spMkLst>
            <pc:docMk/>
            <pc:sldMk cId="0" sldId="264"/>
            <ac:spMk id="35" creationId="{0F2210FD-2EE2-4DB0-82C2-B618AF7627FD}"/>
          </ac:spMkLst>
        </pc:spChg>
        <pc:spChg chg="mod">
          <ac:chgData name="Atiya Y. Perkins" userId="5e1c966a-db5b-4c02-98e2-912d3638c106" providerId="ADAL" clId="{C7C09E0F-A098-6245-8CDA-E8BD806FA89C}" dt="2024-10-29T18:21:14.448" v="5593" actId="207"/>
          <ac:spMkLst>
            <pc:docMk/>
            <pc:sldMk cId="0" sldId="264"/>
            <ac:spMk id="36" creationId="{E7D959F8-A558-A8C3-FC1D-C16A19F0BC04}"/>
          </ac:spMkLst>
        </pc:spChg>
        <pc:spChg chg="mod">
          <ac:chgData name="Atiya Y. Perkins" userId="5e1c966a-db5b-4c02-98e2-912d3638c106" providerId="ADAL" clId="{C7C09E0F-A098-6245-8CDA-E8BD806FA89C}" dt="2024-10-29T18:21:14.448" v="5593" actId="207"/>
          <ac:spMkLst>
            <pc:docMk/>
            <pc:sldMk cId="0" sldId="264"/>
            <ac:spMk id="37" creationId="{812E1A61-43E8-46DB-303C-9CC1C877ED1C}"/>
          </ac:spMkLst>
        </pc:spChg>
        <pc:spChg chg="mod">
          <ac:chgData name="Atiya Y. Perkins" userId="5e1c966a-db5b-4c02-98e2-912d3638c106" providerId="ADAL" clId="{C7C09E0F-A098-6245-8CDA-E8BD806FA89C}" dt="2024-10-29T18:21:14.448" v="5593" actId="207"/>
          <ac:spMkLst>
            <pc:docMk/>
            <pc:sldMk cId="0" sldId="264"/>
            <ac:spMk id="38" creationId="{0FE414A6-4CD0-0EF7-3E80-A1AF3F768866}"/>
          </ac:spMkLst>
        </pc:spChg>
        <pc:spChg chg="mod">
          <ac:chgData name="Atiya Y. Perkins" userId="5e1c966a-db5b-4c02-98e2-912d3638c106" providerId="ADAL" clId="{C7C09E0F-A098-6245-8CDA-E8BD806FA89C}" dt="2024-10-29T18:21:14.448" v="5593" actId="207"/>
          <ac:spMkLst>
            <pc:docMk/>
            <pc:sldMk cId="0" sldId="264"/>
            <ac:spMk id="39" creationId="{22F69B2E-2A58-90B6-C107-79D3C3B05508}"/>
          </ac:spMkLst>
        </pc:spChg>
        <pc:grpChg chg="add del mod">
          <ac:chgData name="Atiya Y. Perkins" userId="5e1c966a-db5b-4c02-98e2-912d3638c106" providerId="ADAL" clId="{C7C09E0F-A098-6245-8CDA-E8BD806FA89C}" dt="2024-10-29T18:21:30.239" v="5598" actId="478"/>
          <ac:grpSpMkLst>
            <pc:docMk/>
            <pc:sldMk cId="0" sldId="264"/>
            <ac:grpSpMk id="31" creationId="{16836C8F-EEC5-F0E4-FFD3-C9CC9F511C88}"/>
          </ac:grpSpMkLst>
        </pc:grpChg>
        <pc:grpChg chg="mod topLvl">
          <ac:chgData name="Atiya Y. Perkins" userId="5e1c966a-db5b-4c02-98e2-912d3638c106" providerId="ADAL" clId="{C7C09E0F-A098-6245-8CDA-E8BD806FA89C}" dt="2024-10-29T18:21:54.179" v="5601" actId="1076"/>
          <ac:grpSpMkLst>
            <pc:docMk/>
            <pc:sldMk cId="0" sldId="264"/>
            <ac:grpSpMk id="32" creationId="{4ED20BF3-66AD-3EF0-F4FF-0C7193EC6343}"/>
          </ac:grpSpMkLst>
        </pc:grpChg>
        <pc:picChg chg="add del mod">
          <ac:chgData name="Atiya Y. Perkins" userId="5e1c966a-db5b-4c02-98e2-912d3638c106" providerId="ADAL" clId="{C7C09E0F-A098-6245-8CDA-E8BD806FA89C}" dt="2024-10-29T18:15:58.785" v="5534" actId="21"/>
          <ac:picMkLst>
            <pc:docMk/>
            <pc:sldMk cId="0" sldId="264"/>
            <ac:picMk id="27" creationId="{7483764F-5353-065C-A21B-3B8DF9F3241F}"/>
          </ac:picMkLst>
        </pc:picChg>
      </pc:sldChg>
      <pc:sldChg chg="del">
        <pc:chgData name="Atiya Y. Perkins" userId="5e1c966a-db5b-4c02-98e2-912d3638c106" providerId="ADAL" clId="{C7C09E0F-A098-6245-8CDA-E8BD806FA89C}" dt="2024-10-29T16:12:52.641" v="2767" actId="2696"/>
        <pc:sldMkLst>
          <pc:docMk/>
          <pc:sldMk cId="0" sldId="265"/>
        </pc:sldMkLst>
      </pc:sldChg>
      <pc:sldChg chg="new del">
        <pc:chgData name="Atiya Y. Perkins" userId="5e1c966a-db5b-4c02-98e2-912d3638c106" providerId="ADAL" clId="{C7C09E0F-A098-6245-8CDA-E8BD806FA89C}" dt="2024-10-29T17:37:53.902" v="4390" actId="2696"/>
        <pc:sldMkLst>
          <pc:docMk/>
          <pc:sldMk cId="372079800" sldId="266"/>
        </pc:sldMkLst>
      </pc:sldChg>
      <pc:sldChg chg="addSp delSp modSp add del mod ord">
        <pc:chgData name="Atiya Y. Perkins" userId="5e1c966a-db5b-4c02-98e2-912d3638c106" providerId="ADAL" clId="{C7C09E0F-A098-6245-8CDA-E8BD806FA89C}" dt="2024-10-29T16:12:36.858" v="2766" actId="2696"/>
        <pc:sldMkLst>
          <pc:docMk/>
          <pc:sldMk cId="95544266" sldId="267"/>
        </pc:sldMkLst>
        <pc:spChg chg="del">
          <ac:chgData name="Atiya Y. Perkins" userId="5e1c966a-db5b-4c02-98e2-912d3638c106" providerId="ADAL" clId="{C7C09E0F-A098-6245-8CDA-E8BD806FA89C}" dt="2024-10-28T20:16:49.008" v="234" actId="478"/>
          <ac:spMkLst>
            <pc:docMk/>
            <pc:sldMk cId="95544266" sldId="267"/>
            <ac:spMk id="8" creationId="{B965E12A-10A0-2022-1195-131C17F66B60}"/>
          </ac:spMkLst>
        </pc:spChg>
        <pc:spChg chg="del mod">
          <ac:chgData name="Atiya Y. Perkins" userId="5e1c966a-db5b-4c02-98e2-912d3638c106" providerId="ADAL" clId="{C7C09E0F-A098-6245-8CDA-E8BD806FA89C}" dt="2024-10-28T20:16:15.637" v="226" actId="478"/>
          <ac:spMkLst>
            <pc:docMk/>
            <pc:sldMk cId="95544266" sldId="267"/>
            <ac:spMk id="9" creationId="{AC1A587D-9777-D5A0-8E04-4618EA989040}"/>
          </ac:spMkLst>
        </pc:spChg>
        <pc:spChg chg="del">
          <ac:chgData name="Atiya Y. Perkins" userId="5e1c966a-db5b-4c02-98e2-912d3638c106" providerId="ADAL" clId="{C7C09E0F-A098-6245-8CDA-E8BD806FA89C}" dt="2024-10-28T20:16:50.921" v="235" actId="478"/>
          <ac:spMkLst>
            <pc:docMk/>
            <pc:sldMk cId="95544266" sldId="267"/>
            <ac:spMk id="10" creationId="{27A6CDB9-488A-04E6-A74C-6103235BF161}"/>
          </ac:spMkLst>
        </pc:spChg>
        <pc:spChg chg="del">
          <ac:chgData name="Atiya Y. Perkins" userId="5e1c966a-db5b-4c02-98e2-912d3638c106" providerId="ADAL" clId="{C7C09E0F-A098-6245-8CDA-E8BD806FA89C}" dt="2024-10-28T20:16:56.746" v="237" actId="478"/>
          <ac:spMkLst>
            <pc:docMk/>
            <pc:sldMk cId="95544266" sldId="267"/>
            <ac:spMk id="11" creationId="{6D095D67-A2B7-2E75-5FC6-6CBBABD47A4C}"/>
          </ac:spMkLst>
        </pc:spChg>
        <pc:spChg chg="mod">
          <ac:chgData name="Atiya Y. Perkins" userId="5e1c966a-db5b-4c02-98e2-912d3638c106" providerId="ADAL" clId="{C7C09E0F-A098-6245-8CDA-E8BD806FA89C}" dt="2024-10-28T20:16:55.262" v="236" actId="1076"/>
          <ac:spMkLst>
            <pc:docMk/>
            <pc:sldMk cId="95544266" sldId="267"/>
            <ac:spMk id="12" creationId="{A4B3A772-4453-5E94-0336-7CEFABF28DF0}"/>
          </ac:spMkLst>
        </pc:spChg>
        <pc:spChg chg="del">
          <ac:chgData name="Atiya Y. Perkins" userId="5e1c966a-db5b-4c02-98e2-912d3638c106" providerId="ADAL" clId="{C7C09E0F-A098-6245-8CDA-E8BD806FA89C}" dt="2024-10-28T20:16:19.379" v="228" actId="478"/>
          <ac:spMkLst>
            <pc:docMk/>
            <pc:sldMk cId="95544266" sldId="267"/>
            <ac:spMk id="13" creationId="{1ACA88CC-BA00-5FA8-FE81-B21F19D95E3C}"/>
          </ac:spMkLst>
        </pc:spChg>
        <pc:spChg chg="mod">
          <ac:chgData name="Atiya Y. Perkins" userId="5e1c966a-db5b-4c02-98e2-912d3638c106" providerId="ADAL" clId="{C7C09E0F-A098-6245-8CDA-E8BD806FA89C}" dt="2024-10-28T20:33:27.948" v="407" actId="1076"/>
          <ac:spMkLst>
            <pc:docMk/>
            <pc:sldMk cId="95544266" sldId="267"/>
            <ac:spMk id="14" creationId="{549AFEC8-0D59-D462-C820-85252F6F69E5}"/>
          </ac:spMkLst>
        </pc:spChg>
        <pc:spChg chg="del">
          <ac:chgData name="Atiya Y. Perkins" userId="5e1c966a-db5b-4c02-98e2-912d3638c106" providerId="ADAL" clId="{C7C09E0F-A098-6245-8CDA-E8BD806FA89C}" dt="2024-10-28T20:16:17.336" v="227" actId="478"/>
          <ac:spMkLst>
            <pc:docMk/>
            <pc:sldMk cId="95544266" sldId="267"/>
            <ac:spMk id="15" creationId="{94185B47-3E66-3765-E050-F6C99FB308AC}"/>
          </ac:spMkLst>
        </pc:spChg>
        <pc:spChg chg="del">
          <ac:chgData name="Atiya Y. Perkins" userId="5e1c966a-db5b-4c02-98e2-912d3638c106" providerId="ADAL" clId="{C7C09E0F-A098-6245-8CDA-E8BD806FA89C}" dt="2024-10-28T20:16:44.435" v="232" actId="478"/>
          <ac:spMkLst>
            <pc:docMk/>
            <pc:sldMk cId="95544266" sldId="267"/>
            <ac:spMk id="16" creationId="{5C42F7D3-749B-DF45-0C58-732FB11EFA60}"/>
          </ac:spMkLst>
        </pc:spChg>
        <pc:spChg chg="del">
          <ac:chgData name="Atiya Y. Perkins" userId="5e1c966a-db5b-4c02-98e2-912d3638c106" providerId="ADAL" clId="{C7C09E0F-A098-6245-8CDA-E8BD806FA89C}" dt="2024-10-28T20:16:32.361" v="229" actId="478"/>
          <ac:spMkLst>
            <pc:docMk/>
            <pc:sldMk cId="95544266" sldId="267"/>
            <ac:spMk id="17" creationId="{DA1E47E6-3A40-C3B9-437B-E8BA7EA9EB53}"/>
          </ac:spMkLst>
        </pc:spChg>
        <pc:spChg chg="del">
          <ac:chgData name="Atiya Y. Perkins" userId="5e1c966a-db5b-4c02-98e2-912d3638c106" providerId="ADAL" clId="{C7C09E0F-A098-6245-8CDA-E8BD806FA89C}" dt="2024-10-28T20:16:40.650" v="231" actId="478"/>
          <ac:spMkLst>
            <pc:docMk/>
            <pc:sldMk cId="95544266" sldId="267"/>
            <ac:spMk id="18" creationId="{A35EA8A2-F680-EBCF-A233-52B6E2DFBA07}"/>
          </ac:spMkLst>
        </pc:spChg>
        <pc:spChg chg="del">
          <ac:chgData name="Atiya Y. Perkins" userId="5e1c966a-db5b-4c02-98e2-912d3638c106" providerId="ADAL" clId="{C7C09E0F-A098-6245-8CDA-E8BD806FA89C}" dt="2024-10-28T20:15:23.645" v="171" actId="478"/>
          <ac:spMkLst>
            <pc:docMk/>
            <pc:sldMk cId="95544266" sldId="267"/>
            <ac:spMk id="19" creationId="{93F6BF8E-3405-20FD-0C9A-80D18E0D9FDA}"/>
          </ac:spMkLst>
        </pc:spChg>
        <pc:spChg chg="mod">
          <ac:chgData name="Atiya Y. Perkins" userId="5e1c966a-db5b-4c02-98e2-912d3638c106" providerId="ADAL" clId="{C7C09E0F-A098-6245-8CDA-E8BD806FA89C}" dt="2024-10-28T20:34:08.790" v="411" actId="1076"/>
          <ac:spMkLst>
            <pc:docMk/>
            <pc:sldMk cId="95544266" sldId="267"/>
            <ac:spMk id="20" creationId="{94FA6A89-519F-BBB3-C79D-A20FE6CF2778}"/>
          </ac:spMkLst>
        </pc:spChg>
        <pc:grpChg chg="del">
          <ac:chgData name="Atiya Y. Perkins" userId="5e1c966a-db5b-4c02-98e2-912d3638c106" providerId="ADAL" clId="{C7C09E0F-A098-6245-8CDA-E8BD806FA89C}" dt="2024-10-28T20:16:12.731" v="224" actId="478"/>
          <ac:grpSpMkLst>
            <pc:docMk/>
            <pc:sldMk cId="95544266" sldId="267"/>
            <ac:grpSpMk id="2" creationId="{8FC1E8FD-901C-CC99-2B57-8BCF1B3B32E5}"/>
          </ac:grpSpMkLst>
        </pc:grpChg>
        <pc:grpChg chg="del">
          <ac:chgData name="Atiya Y. Perkins" userId="5e1c966a-db5b-4c02-98e2-912d3638c106" providerId="ADAL" clId="{C7C09E0F-A098-6245-8CDA-E8BD806FA89C}" dt="2024-10-28T20:16:46.649" v="233" actId="478"/>
          <ac:grpSpMkLst>
            <pc:docMk/>
            <pc:sldMk cId="95544266" sldId="267"/>
            <ac:grpSpMk id="5" creationId="{A978049D-4DE0-1CFF-78BA-61F436714DE2}"/>
          </ac:grpSpMkLst>
        </pc:grpChg>
        <pc:picChg chg="add del mod">
          <ac:chgData name="Atiya Y. Perkins" userId="5e1c966a-db5b-4c02-98e2-912d3638c106" providerId="ADAL" clId="{C7C09E0F-A098-6245-8CDA-E8BD806FA89C}" dt="2024-10-28T20:22:47.518" v="291" actId="478"/>
          <ac:picMkLst>
            <pc:docMk/>
            <pc:sldMk cId="95544266" sldId="267"/>
            <ac:picMk id="22" creationId="{D98CCCCB-A9C2-05DE-00FB-F9C435DA0C5B}"/>
          </ac:picMkLst>
        </pc:picChg>
        <pc:picChg chg="add del mod">
          <ac:chgData name="Atiya Y. Perkins" userId="5e1c966a-db5b-4c02-98e2-912d3638c106" providerId="ADAL" clId="{C7C09E0F-A098-6245-8CDA-E8BD806FA89C}" dt="2024-10-29T16:09:44.750" v="2755" actId="21"/>
          <ac:picMkLst>
            <pc:docMk/>
            <pc:sldMk cId="95544266" sldId="267"/>
            <ac:picMk id="23" creationId="{27731D26-8058-52DD-EE4B-1CA96156AB38}"/>
          </ac:picMkLst>
        </pc:picChg>
      </pc:sldChg>
      <pc:sldChg chg="addSp delSp modSp add mod">
        <pc:chgData name="Atiya Y. Perkins" userId="5e1c966a-db5b-4c02-98e2-912d3638c106" providerId="ADAL" clId="{C7C09E0F-A098-6245-8CDA-E8BD806FA89C}" dt="2024-11-06T22:24:07.717" v="9477" actId="20577"/>
        <pc:sldMkLst>
          <pc:docMk/>
          <pc:sldMk cId="2610001703" sldId="268"/>
        </pc:sldMkLst>
        <pc:spChg chg="add del mod">
          <ac:chgData name="Atiya Y. Perkins" userId="5e1c966a-db5b-4c02-98e2-912d3638c106" providerId="ADAL" clId="{C7C09E0F-A098-6245-8CDA-E8BD806FA89C}" dt="2024-10-29T15:08:19.938" v="812" actId="478"/>
          <ac:spMkLst>
            <pc:docMk/>
            <pc:sldMk cId="2610001703" sldId="268"/>
            <ac:spMk id="3" creationId="{284148A3-15EF-DD79-34F9-C0C25B252CAE}"/>
          </ac:spMkLst>
        </pc:spChg>
        <pc:spChg chg="add mod">
          <ac:chgData name="Atiya Y. Perkins" userId="5e1c966a-db5b-4c02-98e2-912d3638c106" providerId="ADAL" clId="{C7C09E0F-A098-6245-8CDA-E8BD806FA89C}" dt="2024-11-06T22:24:07.717" v="9477" actId="20577"/>
          <ac:spMkLst>
            <pc:docMk/>
            <pc:sldMk cId="2610001703" sldId="268"/>
            <ac:spMk id="4" creationId="{14290B6B-3121-3B0D-E3B3-169C791E42EE}"/>
          </ac:spMkLst>
        </pc:spChg>
        <pc:spChg chg="mod">
          <ac:chgData name="Atiya Y. Perkins" userId="5e1c966a-db5b-4c02-98e2-912d3638c106" providerId="ADAL" clId="{C7C09E0F-A098-6245-8CDA-E8BD806FA89C}" dt="2024-10-29T17:49:02.695" v="4869" actId="1076"/>
          <ac:spMkLst>
            <pc:docMk/>
            <pc:sldMk cId="2610001703" sldId="268"/>
            <ac:spMk id="12" creationId="{5E2F9BF1-8770-F15B-49F7-8A67A637BBAD}"/>
          </ac:spMkLst>
        </pc:spChg>
        <pc:spChg chg="del mod">
          <ac:chgData name="Atiya Y. Perkins" userId="5e1c966a-db5b-4c02-98e2-912d3638c106" providerId="ADAL" clId="{C7C09E0F-A098-6245-8CDA-E8BD806FA89C}" dt="2024-10-29T15:08:15.896" v="811" actId="478"/>
          <ac:spMkLst>
            <pc:docMk/>
            <pc:sldMk cId="2610001703" sldId="268"/>
            <ac:spMk id="14" creationId="{1C399E65-FEE0-14ED-1E05-44F3D2BCDBE0}"/>
          </ac:spMkLst>
        </pc:spChg>
        <pc:spChg chg="mod">
          <ac:chgData name="Atiya Y. Perkins" userId="5e1c966a-db5b-4c02-98e2-912d3638c106" providerId="ADAL" clId="{C7C09E0F-A098-6245-8CDA-E8BD806FA89C}" dt="2024-10-29T17:48:59.468" v="4868" actId="2710"/>
          <ac:spMkLst>
            <pc:docMk/>
            <pc:sldMk cId="2610001703" sldId="268"/>
            <ac:spMk id="20" creationId="{BA97A2AF-35D1-840C-A65F-92EFBC7FBCE1}"/>
          </ac:spMkLst>
        </pc:spChg>
        <pc:picChg chg="add del mod">
          <ac:chgData name="Atiya Y. Perkins" userId="5e1c966a-db5b-4c02-98e2-912d3638c106" providerId="ADAL" clId="{C7C09E0F-A098-6245-8CDA-E8BD806FA89C}" dt="2024-10-28T20:33:02.621" v="404" actId="21"/>
          <ac:picMkLst>
            <pc:docMk/>
            <pc:sldMk cId="2610001703" sldId="268"/>
            <ac:picMk id="2" creationId="{387616EB-2BC5-5E4E-0956-A688C8591062}"/>
          </ac:picMkLst>
        </pc:picChg>
        <pc:picChg chg="add mod">
          <ac:chgData name="Atiya Y. Perkins" userId="5e1c966a-db5b-4c02-98e2-912d3638c106" providerId="ADAL" clId="{C7C09E0F-A098-6245-8CDA-E8BD806FA89C}" dt="2024-10-29T18:16:32.436" v="5539"/>
          <ac:picMkLst>
            <pc:docMk/>
            <pc:sldMk cId="2610001703" sldId="268"/>
            <ac:picMk id="2" creationId="{76B01FCA-B6D1-AB50-E9A6-07A211E4844F}"/>
          </ac:picMkLst>
        </pc:picChg>
        <pc:picChg chg="del mod">
          <ac:chgData name="Atiya Y. Perkins" userId="5e1c966a-db5b-4c02-98e2-912d3638c106" providerId="ADAL" clId="{C7C09E0F-A098-6245-8CDA-E8BD806FA89C}" dt="2024-10-28T20:35:56.224" v="452" actId="478"/>
          <ac:picMkLst>
            <pc:docMk/>
            <pc:sldMk cId="2610001703" sldId="268"/>
            <ac:picMk id="22" creationId="{43BD036D-770E-C4A0-CC92-3E7B88F988BC}"/>
          </ac:picMkLst>
        </pc:picChg>
      </pc:sldChg>
      <pc:sldChg chg="addSp delSp modSp add mod ord">
        <pc:chgData name="Atiya Y. Perkins" userId="5e1c966a-db5b-4c02-98e2-912d3638c106" providerId="ADAL" clId="{C7C09E0F-A098-6245-8CDA-E8BD806FA89C}" dt="2024-10-29T20:49:28.351" v="8076" actId="20578"/>
        <pc:sldMkLst>
          <pc:docMk/>
          <pc:sldMk cId="2505890963" sldId="269"/>
        </pc:sldMkLst>
        <pc:spChg chg="add del mod">
          <ac:chgData name="Atiya Y. Perkins" userId="5e1c966a-db5b-4c02-98e2-912d3638c106" providerId="ADAL" clId="{C7C09E0F-A098-6245-8CDA-E8BD806FA89C}" dt="2024-10-29T18:15:16.047" v="5528" actId="1076"/>
          <ac:spMkLst>
            <pc:docMk/>
            <pc:sldMk cId="2505890963" sldId="269"/>
            <ac:spMk id="2" creationId="{69C91237-C992-B34F-DB80-227941725446}"/>
          </ac:spMkLst>
        </pc:spChg>
        <pc:spChg chg="del">
          <ac:chgData name="Atiya Y. Perkins" userId="5e1c966a-db5b-4c02-98e2-912d3638c106" providerId="ADAL" clId="{C7C09E0F-A098-6245-8CDA-E8BD806FA89C}" dt="2024-10-29T16:18:23.147" v="2817" actId="478"/>
          <ac:spMkLst>
            <pc:docMk/>
            <pc:sldMk cId="2505890963" sldId="269"/>
            <ac:spMk id="3" creationId="{A105ACBC-65BC-95F3-09AF-76009E1F5682}"/>
          </ac:spMkLst>
        </pc:spChg>
        <pc:spChg chg="mod">
          <ac:chgData name="Atiya Y. Perkins" userId="5e1c966a-db5b-4c02-98e2-912d3638c106" providerId="ADAL" clId="{C7C09E0F-A098-6245-8CDA-E8BD806FA89C}" dt="2024-10-29T18:15:13.603" v="5527" actId="403"/>
          <ac:spMkLst>
            <pc:docMk/>
            <pc:sldMk cId="2505890963" sldId="269"/>
            <ac:spMk id="4" creationId="{159C1A08-03F1-B263-6969-266BBC1321BD}"/>
          </ac:spMkLst>
        </pc:spChg>
        <pc:spChg chg="del mod">
          <ac:chgData name="Atiya Y. Perkins" userId="5e1c966a-db5b-4c02-98e2-912d3638c106" providerId="ADAL" clId="{C7C09E0F-A098-6245-8CDA-E8BD806FA89C}" dt="2024-10-29T16:15:32.160" v="2772" actId="478"/>
          <ac:spMkLst>
            <pc:docMk/>
            <pc:sldMk cId="2505890963" sldId="269"/>
            <ac:spMk id="5" creationId="{03C109B2-88A3-F797-5E95-EA816E0794D6}"/>
          </ac:spMkLst>
        </pc:spChg>
        <pc:spChg chg="add del mod">
          <ac:chgData name="Atiya Y. Perkins" userId="5e1c966a-db5b-4c02-98e2-912d3638c106" providerId="ADAL" clId="{C7C09E0F-A098-6245-8CDA-E8BD806FA89C}" dt="2024-10-29T18:01:28.979" v="5296" actId="478"/>
          <ac:spMkLst>
            <pc:docMk/>
            <pc:sldMk cId="2505890963" sldId="269"/>
            <ac:spMk id="7" creationId="{A625C26E-C512-DF0E-DD61-DF51755F27F8}"/>
          </ac:spMkLst>
        </pc:spChg>
        <pc:graphicFrameChg chg="add del mod modGraphic">
          <ac:chgData name="Atiya Y. Perkins" userId="5e1c966a-db5b-4c02-98e2-912d3638c106" providerId="ADAL" clId="{C7C09E0F-A098-6245-8CDA-E8BD806FA89C}" dt="2024-10-29T18:15:02.140" v="5524" actId="478"/>
          <ac:graphicFrameMkLst>
            <pc:docMk/>
            <pc:sldMk cId="2505890963" sldId="269"/>
            <ac:graphicFrameMk id="6" creationId="{555CE978-8A38-89FB-4A90-710AA63B9836}"/>
          </ac:graphicFrameMkLst>
        </pc:graphicFrameChg>
        <pc:picChg chg="add mod">
          <ac:chgData name="Atiya Y. Perkins" userId="5e1c966a-db5b-4c02-98e2-912d3638c106" providerId="ADAL" clId="{C7C09E0F-A098-6245-8CDA-E8BD806FA89C}" dt="2024-10-29T18:13:29.491" v="5378" actId="1076"/>
          <ac:picMkLst>
            <pc:docMk/>
            <pc:sldMk cId="2505890963" sldId="269"/>
            <ac:picMk id="9" creationId="{EE091D47-5493-31D2-37A3-7C60BC7C1E2B}"/>
          </ac:picMkLst>
        </pc:picChg>
      </pc:sldChg>
      <pc:sldChg chg="addSp modSp add mod ord">
        <pc:chgData name="Atiya Y. Perkins" userId="5e1c966a-db5b-4c02-98e2-912d3638c106" providerId="ADAL" clId="{C7C09E0F-A098-6245-8CDA-E8BD806FA89C}" dt="2024-10-29T21:17:51.831" v="9093" actId="20577"/>
        <pc:sldMkLst>
          <pc:docMk/>
          <pc:sldMk cId="1818125877" sldId="270"/>
        </pc:sldMkLst>
        <pc:spChg chg="mod">
          <ac:chgData name="Atiya Y. Perkins" userId="5e1c966a-db5b-4c02-98e2-912d3638c106" providerId="ADAL" clId="{C7C09E0F-A098-6245-8CDA-E8BD806FA89C}" dt="2024-10-29T21:17:51.831" v="9093" actId="20577"/>
          <ac:spMkLst>
            <pc:docMk/>
            <pc:sldMk cId="1818125877" sldId="270"/>
            <ac:spMk id="4" creationId="{02EDA4EF-B2A7-A3CA-0291-3A61871E410D}"/>
          </ac:spMkLst>
        </pc:spChg>
        <pc:spChg chg="mod">
          <ac:chgData name="Atiya Y. Perkins" userId="5e1c966a-db5b-4c02-98e2-912d3638c106" providerId="ADAL" clId="{C7C09E0F-A098-6245-8CDA-E8BD806FA89C}" dt="2024-10-29T18:27:33.635" v="5631" actId="1076"/>
          <ac:spMkLst>
            <pc:docMk/>
            <pc:sldMk cId="1818125877" sldId="270"/>
            <ac:spMk id="12" creationId="{A8FBA95B-4AE2-7B33-7208-1E8B39513C05}"/>
          </ac:spMkLst>
        </pc:spChg>
        <pc:spChg chg="mod">
          <ac:chgData name="Atiya Y. Perkins" userId="5e1c966a-db5b-4c02-98e2-912d3638c106" providerId="ADAL" clId="{C7C09E0F-A098-6245-8CDA-E8BD806FA89C}" dt="2024-10-29T18:27:30.396" v="5630" actId="2710"/>
          <ac:spMkLst>
            <pc:docMk/>
            <pc:sldMk cId="1818125877" sldId="270"/>
            <ac:spMk id="20" creationId="{C35F3E6A-2034-C226-EB75-37F6B9B7ADB2}"/>
          </ac:spMkLst>
        </pc:spChg>
        <pc:picChg chg="add mod">
          <ac:chgData name="Atiya Y. Perkins" userId="5e1c966a-db5b-4c02-98e2-912d3638c106" providerId="ADAL" clId="{C7C09E0F-A098-6245-8CDA-E8BD806FA89C}" dt="2024-10-29T18:16:45.466" v="5541"/>
          <ac:picMkLst>
            <pc:docMk/>
            <pc:sldMk cId="1818125877" sldId="270"/>
            <ac:picMk id="2" creationId="{5F1B2C14-08E3-E5E0-4489-71E18186852B}"/>
          </ac:picMkLst>
        </pc:picChg>
      </pc:sldChg>
      <pc:sldChg chg="addSp delSp modSp add mod ord setBg">
        <pc:chgData name="Atiya Y. Perkins" userId="5e1c966a-db5b-4c02-98e2-912d3638c106" providerId="ADAL" clId="{C7C09E0F-A098-6245-8CDA-E8BD806FA89C}" dt="2024-10-29T20:47:14.882" v="8066" actId="20578"/>
        <pc:sldMkLst>
          <pc:docMk/>
          <pc:sldMk cId="891685582" sldId="271"/>
        </pc:sldMkLst>
        <pc:spChg chg="del mod">
          <ac:chgData name="Atiya Y. Perkins" userId="5e1c966a-db5b-4c02-98e2-912d3638c106" providerId="ADAL" clId="{C7C09E0F-A098-6245-8CDA-E8BD806FA89C}" dt="2024-10-29T17:08:00.081" v="3535" actId="478"/>
          <ac:spMkLst>
            <pc:docMk/>
            <pc:sldMk cId="891685582" sldId="271"/>
            <ac:spMk id="4" creationId="{6744F658-1F82-D512-0EB1-FF3DBFCF31A3}"/>
          </ac:spMkLst>
        </pc:spChg>
        <pc:spChg chg="add mod">
          <ac:chgData name="Atiya Y. Perkins" userId="5e1c966a-db5b-4c02-98e2-912d3638c106" providerId="ADAL" clId="{C7C09E0F-A098-6245-8CDA-E8BD806FA89C}" dt="2024-10-29T17:06:40.582" v="3491" actId="207"/>
          <ac:spMkLst>
            <pc:docMk/>
            <pc:sldMk cId="891685582" sldId="271"/>
            <ac:spMk id="5" creationId="{A1AA69C7-63BC-AB40-7751-ADE78A8FAA48}"/>
          </ac:spMkLst>
        </pc:spChg>
        <pc:spChg chg="mod">
          <ac:chgData name="Atiya Y. Perkins" userId="5e1c966a-db5b-4c02-98e2-912d3638c106" providerId="ADAL" clId="{C7C09E0F-A098-6245-8CDA-E8BD806FA89C}" dt="2024-10-29T17:07:58.185" v="3534" actId="1076"/>
          <ac:spMkLst>
            <pc:docMk/>
            <pc:sldMk cId="891685582" sldId="271"/>
            <ac:spMk id="12" creationId="{D0E5EA49-09A3-005D-946B-B84E3C6CDD4A}"/>
          </ac:spMkLst>
        </pc:spChg>
        <pc:spChg chg="mod">
          <ac:chgData name="Atiya Y. Perkins" userId="5e1c966a-db5b-4c02-98e2-912d3638c106" providerId="ADAL" clId="{C7C09E0F-A098-6245-8CDA-E8BD806FA89C}" dt="2024-10-29T17:07:54.679" v="3533" actId="20577"/>
          <ac:spMkLst>
            <pc:docMk/>
            <pc:sldMk cId="891685582" sldId="271"/>
            <ac:spMk id="20" creationId="{572C8A0A-DD99-CD37-D571-762C4DC07D43}"/>
          </ac:spMkLst>
        </pc:spChg>
        <pc:picChg chg="add mod">
          <ac:chgData name="Atiya Y. Perkins" userId="5e1c966a-db5b-4c02-98e2-912d3638c106" providerId="ADAL" clId="{C7C09E0F-A098-6245-8CDA-E8BD806FA89C}" dt="2024-10-29T17:08:17.686" v="3540" actId="1076"/>
          <ac:picMkLst>
            <pc:docMk/>
            <pc:sldMk cId="891685582" sldId="271"/>
            <ac:picMk id="3" creationId="{B15EA46E-C9DA-16F8-6358-B0C71C7EAFC0}"/>
          </ac:picMkLst>
        </pc:picChg>
      </pc:sldChg>
      <pc:sldChg chg="addSp delSp modSp add mod ord">
        <pc:chgData name="Atiya Y. Perkins" userId="5e1c966a-db5b-4c02-98e2-912d3638c106" providerId="ADAL" clId="{C7C09E0F-A098-6245-8CDA-E8BD806FA89C}" dt="2024-10-29T17:12:09.652" v="3583" actId="6549"/>
        <pc:sldMkLst>
          <pc:docMk/>
          <pc:sldMk cId="1362124170" sldId="272"/>
        </pc:sldMkLst>
        <pc:spChg chg="add del">
          <ac:chgData name="Atiya Y. Perkins" userId="5e1c966a-db5b-4c02-98e2-912d3638c106" providerId="ADAL" clId="{C7C09E0F-A098-6245-8CDA-E8BD806FA89C}" dt="2024-10-29T16:00:23.667" v="2724" actId="478"/>
          <ac:spMkLst>
            <pc:docMk/>
            <pc:sldMk cId="1362124170" sldId="272"/>
            <ac:spMk id="2" creationId="{171C9C43-221B-FA60-E583-749D442E0CB6}"/>
          </ac:spMkLst>
        </pc:spChg>
        <pc:spChg chg="add">
          <ac:chgData name="Atiya Y. Perkins" userId="5e1c966a-db5b-4c02-98e2-912d3638c106" providerId="ADAL" clId="{C7C09E0F-A098-6245-8CDA-E8BD806FA89C}" dt="2024-10-29T16:00:26.057" v="2725"/>
          <ac:spMkLst>
            <pc:docMk/>
            <pc:sldMk cId="1362124170" sldId="272"/>
            <ac:spMk id="3" creationId="{6D757B29-433E-8AD5-717A-53826151EECB}"/>
          </ac:spMkLst>
        </pc:spChg>
        <pc:spChg chg="del mod">
          <ac:chgData name="Atiya Y. Perkins" userId="5e1c966a-db5b-4c02-98e2-912d3638c106" providerId="ADAL" clId="{C7C09E0F-A098-6245-8CDA-E8BD806FA89C}" dt="2024-10-29T16:00:18.863" v="2722" actId="478"/>
          <ac:spMkLst>
            <pc:docMk/>
            <pc:sldMk cId="1362124170" sldId="272"/>
            <ac:spMk id="4" creationId="{6DAA9C31-F26D-70F0-6E75-56F36640DA70}"/>
          </ac:spMkLst>
        </pc:spChg>
        <pc:spChg chg="add mod">
          <ac:chgData name="Atiya Y. Perkins" userId="5e1c966a-db5b-4c02-98e2-912d3638c106" providerId="ADAL" clId="{C7C09E0F-A098-6245-8CDA-E8BD806FA89C}" dt="2024-10-29T16:00:37.190" v="2727"/>
          <ac:spMkLst>
            <pc:docMk/>
            <pc:sldMk cId="1362124170" sldId="272"/>
            <ac:spMk id="5" creationId="{056A93B6-27B7-357A-3B1A-73332B753510}"/>
          </ac:spMkLst>
        </pc:spChg>
        <pc:spChg chg="add del">
          <ac:chgData name="Atiya Y. Perkins" userId="5e1c966a-db5b-4c02-98e2-912d3638c106" providerId="ADAL" clId="{C7C09E0F-A098-6245-8CDA-E8BD806FA89C}" dt="2024-10-29T17:10:40.232" v="3543" actId="478"/>
          <ac:spMkLst>
            <pc:docMk/>
            <pc:sldMk cId="1362124170" sldId="272"/>
            <ac:spMk id="7" creationId="{350AE11E-05DD-B2F0-B950-8181BF552324}"/>
          </ac:spMkLst>
        </pc:spChg>
        <pc:spChg chg="add">
          <ac:chgData name="Atiya Y. Perkins" userId="5e1c966a-db5b-4c02-98e2-912d3638c106" providerId="ADAL" clId="{C7C09E0F-A098-6245-8CDA-E8BD806FA89C}" dt="2024-10-29T17:10:42.383" v="3544"/>
          <ac:spMkLst>
            <pc:docMk/>
            <pc:sldMk cId="1362124170" sldId="272"/>
            <ac:spMk id="8" creationId="{06115E87-EC59-0D06-42FF-643771D69578}"/>
          </ac:spMkLst>
        </pc:spChg>
        <pc:spChg chg="mod">
          <ac:chgData name="Atiya Y. Perkins" userId="5e1c966a-db5b-4c02-98e2-912d3638c106" providerId="ADAL" clId="{C7C09E0F-A098-6245-8CDA-E8BD806FA89C}" dt="2024-10-29T16:00:56.361" v="2733" actId="1076"/>
          <ac:spMkLst>
            <pc:docMk/>
            <pc:sldMk cId="1362124170" sldId="272"/>
            <ac:spMk id="12" creationId="{844C8B7D-7147-F3BC-5BCB-1CC0668C6715}"/>
          </ac:spMkLst>
        </pc:spChg>
        <pc:spChg chg="mod">
          <ac:chgData name="Atiya Y. Perkins" userId="5e1c966a-db5b-4c02-98e2-912d3638c106" providerId="ADAL" clId="{C7C09E0F-A098-6245-8CDA-E8BD806FA89C}" dt="2024-10-29T17:12:09.652" v="3583" actId="6549"/>
          <ac:spMkLst>
            <pc:docMk/>
            <pc:sldMk cId="1362124170" sldId="272"/>
            <ac:spMk id="20" creationId="{4DD9C4A8-B591-C66C-259C-AE8A3B42FF23}"/>
          </ac:spMkLst>
        </pc:spChg>
        <pc:picChg chg="add del mod modCrop">
          <ac:chgData name="Atiya Y. Perkins" userId="5e1c966a-db5b-4c02-98e2-912d3638c106" providerId="ADAL" clId="{C7C09E0F-A098-6245-8CDA-E8BD806FA89C}" dt="2024-10-29T17:10:35.963" v="3541" actId="478"/>
          <ac:picMkLst>
            <pc:docMk/>
            <pc:sldMk cId="1362124170" sldId="272"/>
            <ac:picMk id="6" creationId="{34C3C272-A195-FF18-E599-F587A4427AE0}"/>
          </ac:picMkLst>
        </pc:picChg>
        <pc:picChg chg="add mod">
          <ac:chgData name="Atiya Y. Perkins" userId="5e1c966a-db5b-4c02-98e2-912d3638c106" providerId="ADAL" clId="{C7C09E0F-A098-6245-8CDA-E8BD806FA89C}" dt="2024-10-29T17:10:53.448" v="3547" actId="1076"/>
          <ac:picMkLst>
            <pc:docMk/>
            <pc:sldMk cId="1362124170" sldId="272"/>
            <ac:picMk id="9" creationId="{C4572C79-B99C-5D3F-4A6C-27EA220FE30A}"/>
          </ac:picMkLst>
        </pc:picChg>
      </pc:sldChg>
      <pc:sldChg chg="addSp delSp modSp add del mod">
        <pc:chgData name="Atiya Y. Perkins" userId="5e1c966a-db5b-4c02-98e2-912d3638c106" providerId="ADAL" clId="{C7C09E0F-A098-6245-8CDA-E8BD806FA89C}" dt="2024-10-29T19:37:25.636" v="6011" actId="2696"/>
        <pc:sldMkLst>
          <pc:docMk/>
          <pc:sldMk cId="3005929763" sldId="273"/>
        </pc:sldMkLst>
        <pc:spChg chg="add">
          <ac:chgData name="Atiya Y. Perkins" userId="5e1c966a-db5b-4c02-98e2-912d3638c106" providerId="ADAL" clId="{C7C09E0F-A098-6245-8CDA-E8BD806FA89C}" dt="2024-10-29T18:18:22.325" v="5552"/>
          <ac:spMkLst>
            <pc:docMk/>
            <pc:sldMk cId="3005929763" sldId="273"/>
            <ac:spMk id="4" creationId="{C0CB49EC-9879-F444-64C8-0F4A7D0EDF0F}"/>
          </ac:spMkLst>
        </pc:spChg>
        <pc:picChg chg="add mod">
          <ac:chgData name="Atiya Y. Perkins" userId="5e1c966a-db5b-4c02-98e2-912d3638c106" providerId="ADAL" clId="{C7C09E0F-A098-6245-8CDA-E8BD806FA89C}" dt="2024-10-29T18:16:25.367" v="5538" actId="1076"/>
          <ac:picMkLst>
            <pc:docMk/>
            <pc:sldMk cId="3005929763" sldId="273"/>
            <ac:picMk id="2" creationId="{5AF832A6-E39F-3633-C328-FCECF9A295B3}"/>
          </ac:picMkLst>
        </pc:picChg>
        <pc:picChg chg="add mod">
          <ac:chgData name="Atiya Y. Perkins" userId="5e1c966a-db5b-4c02-98e2-912d3638c106" providerId="ADAL" clId="{C7C09E0F-A098-6245-8CDA-E8BD806FA89C}" dt="2024-10-29T18:26:11.551" v="5626" actId="14100"/>
          <ac:picMkLst>
            <pc:docMk/>
            <pc:sldMk cId="3005929763" sldId="273"/>
            <ac:picMk id="5" creationId="{1EDC99C7-9774-B74A-E127-BB7835CBE6CC}"/>
          </ac:picMkLst>
        </pc:picChg>
        <pc:picChg chg="del">
          <ac:chgData name="Atiya Y. Perkins" userId="5e1c966a-db5b-4c02-98e2-912d3638c106" providerId="ADAL" clId="{C7C09E0F-A098-6245-8CDA-E8BD806FA89C}" dt="2024-10-29T18:17:59.405" v="5551" actId="478"/>
          <ac:picMkLst>
            <pc:docMk/>
            <pc:sldMk cId="3005929763" sldId="273"/>
            <ac:picMk id="6" creationId="{0C787276-5C86-0A04-5E51-45CF375F59FC}"/>
          </ac:picMkLst>
        </pc:picChg>
      </pc:sldChg>
      <pc:sldChg chg="modSp add mod ord setBg">
        <pc:chgData name="Atiya Y. Perkins" userId="5e1c966a-db5b-4c02-98e2-912d3638c106" providerId="ADAL" clId="{C7C09E0F-A098-6245-8CDA-E8BD806FA89C}" dt="2024-10-29T20:49:15" v="8075" actId="20578"/>
        <pc:sldMkLst>
          <pc:docMk/>
          <pc:sldMk cId="1969514686" sldId="289"/>
        </pc:sldMkLst>
        <pc:spChg chg="mod">
          <ac:chgData name="Atiya Y. Perkins" userId="5e1c966a-db5b-4c02-98e2-912d3638c106" providerId="ADAL" clId="{C7C09E0F-A098-6245-8CDA-E8BD806FA89C}" dt="2024-10-29T18:23:06.883" v="5617" actId="6549"/>
          <ac:spMkLst>
            <pc:docMk/>
            <pc:sldMk cId="1969514686" sldId="289"/>
            <ac:spMk id="23" creationId="{00000000-0000-0000-0000-000000000000}"/>
          </ac:spMkLst>
        </pc:spChg>
        <pc:spChg chg="mod">
          <ac:chgData name="Atiya Y. Perkins" userId="5e1c966a-db5b-4c02-98e2-912d3638c106" providerId="ADAL" clId="{C7C09E0F-A098-6245-8CDA-E8BD806FA89C}" dt="2024-10-29T18:23:17.550" v="5619" actId="14100"/>
          <ac:spMkLst>
            <pc:docMk/>
            <pc:sldMk cId="1969514686" sldId="289"/>
            <ac:spMk id="34" creationId="{67AD405B-A856-3C67-0238-0F867765A229}"/>
          </ac:spMkLst>
        </pc:spChg>
      </pc:sldChg>
      <pc:sldChg chg="addSp delSp modSp add mod ord">
        <pc:chgData name="Atiya Y. Perkins" userId="5e1c966a-db5b-4c02-98e2-912d3638c106" providerId="ADAL" clId="{C7C09E0F-A098-6245-8CDA-E8BD806FA89C}" dt="2024-10-29T21:08:38.344" v="8842" actId="20577"/>
        <pc:sldMkLst>
          <pc:docMk/>
          <pc:sldMk cId="54781515" sldId="290"/>
        </pc:sldMkLst>
        <pc:spChg chg="add del">
          <ac:chgData name="Atiya Y. Perkins" userId="5e1c966a-db5b-4c02-98e2-912d3638c106" providerId="ADAL" clId="{C7C09E0F-A098-6245-8CDA-E8BD806FA89C}" dt="2024-10-29T16:51:03.581" v="3350" actId="478"/>
          <ac:spMkLst>
            <pc:docMk/>
            <pc:sldMk cId="54781515" sldId="290"/>
            <ac:spMk id="3" creationId="{7511756A-6846-B5FC-3F58-41BC7D96D6D7}"/>
          </ac:spMkLst>
        </pc:spChg>
        <pc:spChg chg="del">
          <ac:chgData name="Atiya Y. Perkins" userId="5e1c966a-db5b-4c02-98e2-912d3638c106" providerId="ADAL" clId="{C7C09E0F-A098-6245-8CDA-E8BD806FA89C}" dt="2024-10-29T16:48:53.610" v="3338" actId="478"/>
          <ac:spMkLst>
            <pc:docMk/>
            <pc:sldMk cId="54781515" sldId="290"/>
            <ac:spMk id="8" creationId="{CE5C8D92-C10F-1525-9E49-4BA8E4C3A6CD}"/>
          </ac:spMkLst>
        </pc:spChg>
        <pc:spChg chg="del">
          <ac:chgData name="Atiya Y. Perkins" userId="5e1c966a-db5b-4c02-98e2-912d3638c106" providerId="ADAL" clId="{C7C09E0F-A098-6245-8CDA-E8BD806FA89C}" dt="2024-10-29T16:48:56.109" v="3339" actId="478"/>
          <ac:spMkLst>
            <pc:docMk/>
            <pc:sldMk cId="54781515" sldId="290"/>
            <ac:spMk id="9" creationId="{1C37F7F3-3C3F-3C83-51ED-CECFC466FCA9}"/>
          </ac:spMkLst>
        </pc:spChg>
        <pc:spChg chg="add mod">
          <ac:chgData name="Atiya Y. Perkins" userId="5e1c966a-db5b-4c02-98e2-912d3638c106" providerId="ADAL" clId="{C7C09E0F-A098-6245-8CDA-E8BD806FA89C}" dt="2024-10-29T18:06:30.703" v="5312" actId="2711"/>
          <ac:spMkLst>
            <pc:docMk/>
            <pc:sldMk cId="54781515" sldId="290"/>
            <ac:spMk id="10" creationId="{3138CDFD-63A1-03E0-ED19-63259BB16F4B}"/>
          </ac:spMkLst>
        </pc:spChg>
        <pc:spChg chg="add del mod">
          <ac:chgData name="Atiya Y. Perkins" userId="5e1c966a-db5b-4c02-98e2-912d3638c106" providerId="ADAL" clId="{C7C09E0F-A098-6245-8CDA-E8BD806FA89C}" dt="2024-10-29T21:08:38.344" v="8842" actId="20577"/>
          <ac:spMkLst>
            <pc:docMk/>
            <pc:sldMk cId="54781515" sldId="290"/>
            <ac:spMk id="11" creationId="{17D9095A-36EA-9341-736F-3AF592625C75}"/>
          </ac:spMkLst>
        </pc:spChg>
        <pc:spChg chg="add">
          <ac:chgData name="Atiya Y. Perkins" userId="5e1c966a-db5b-4c02-98e2-912d3638c106" providerId="ADAL" clId="{C7C09E0F-A098-6245-8CDA-E8BD806FA89C}" dt="2024-10-29T16:53:34.321" v="3365"/>
          <ac:spMkLst>
            <pc:docMk/>
            <pc:sldMk cId="54781515" sldId="290"/>
            <ac:spMk id="12" creationId="{170F83FC-5CB9-B31F-3D99-4BDD272A3EC9}"/>
          </ac:spMkLst>
        </pc:spChg>
        <pc:spChg chg="add mod">
          <ac:chgData name="Atiya Y. Perkins" userId="5e1c966a-db5b-4c02-98e2-912d3638c106" providerId="ADAL" clId="{C7C09E0F-A098-6245-8CDA-E8BD806FA89C}" dt="2024-10-29T16:54:21.633" v="3373"/>
          <ac:spMkLst>
            <pc:docMk/>
            <pc:sldMk cId="54781515" sldId="290"/>
            <ac:spMk id="14" creationId="{68960040-8088-A33F-8549-E654719670B3}"/>
          </ac:spMkLst>
        </pc:spChg>
        <pc:spChg chg="add del mod">
          <ac:chgData name="Atiya Y. Perkins" userId="5e1c966a-db5b-4c02-98e2-912d3638c106" providerId="ADAL" clId="{C7C09E0F-A098-6245-8CDA-E8BD806FA89C}" dt="2024-10-29T16:54:19.999" v="3372"/>
          <ac:spMkLst>
            <pc:docMk/>
            <pc:sldMk cId="54781515" sldId="290"/>
            <ac:spMk id="15" creationId="{F6093B17-8520-E695-5A30-F88B76621FD3}"/>
          </ac:spMkLst>
        </pc:spChg>
        <pc:grpChg chg="del">
          <ac:chgData name="Atiya Y. Perkins" userId="5e1c966a-db5b-4c02-98e2-912d3638c106" providerId="ADAL" clId="{C7C09E0F-A098-6245-8CDA-E8BD806FA89C}" dt="2024-10-29T16:48:59.402" v="3341" actId="478"/>
          <ac:grpSpMkLst>
            <pc:docMk/>
            <pc:sldMk cId="54781515" sldId="290"/>
            <ac:grpSpMk id="4" creationId="{6CF9614D-F725-1949-A2BE-D091FC7478A9}"/>
          </ac:grpSpMkLst>
        </pc:grpChg>
        <pc:grpChg chg="del">
          <ac:chgData name="Atiya Y. Perkins" userId="5e1c966a-db5b-4c02-98e2-912d3638c106" providerId="ADAL" clId="{C7C09E0F-A098-6245-8CDA-E8BD806FA89C}" dt="2024-10-29T16:48:57.319" v="3340" actId="478"/>
          <ac:grpSpMkLst>
            <pc:docMk/>
            <pc:sldMk cId="54781515" sldId="290"/>
            <ac:grpSpMk id="6" creationId="{D4514CA8-1174-0D76-2CB4-4C8DFE7D50B2}"/>
          </ac:grpSpMkLst>
        </pc:grpChg>
        <pc:picChg chg="add del mod">
          <ac:chgData name="Atiya Y. Perkins" userId="5e1c966a-db5b-4c02-98e2-912d3638c106" providerId="ADAL" clId="{C7C09E0F-A098-6245-8CDA-E8BD806FA89C}" dt="2024-10-29T16:54:36.350" v="3376" actId="21"/>
          <ac:picMkLst>
            <pc:docMk/>
            <pc:sldMk cId="54781515" sldId="290"/>
            <ac:picMk id="13" creationId="{C468C995-F933-C07A-E0D5-646D96E90D15}"/>
          </ac:picMkLst>
        </pc:picChg>
        <pc:picChg chg="add del mod">
          <ac:chgData name="Atiya Y. Perkins" userId="5e1c966a-db5b-4c02-98e2-912d3638c106" providerId="ADAL" clId="{C7C09E0F-A098-6245-8CDA-E8BD806FA89C}" dt="2024-10-29T17:23:52.022" v="3666" actId="478"/>
          <ac:picMkLst>
            <pc:docMk/>
            <pc:sldMk cId="54781515" sldId="290"/>
            <ac:picMk id="17" creationId="{F163D9DB-A746-A472-6668-4F51530A1E77}"/>
          </ac:picMkLst>
        </pc:picChg>
        <pc:picChg chg="add del mod">
          <ac:chgData name="Atiya Y. Perkins" userId="5e1c966a-db5b-4c02-98e2-912d3638c106" providerId="ADAL" clId="{C7C09E0F-A098-6245-8CDA-E8BD806FA89C}" dt="2024-10-29T17:23:52.022" v="3666" actId="478"/>
          <ac:picMkLst>
            <pc:docMk/>
            <pc:sldMk cId="54781515" sldId="290"/>
            <ac:picMk id="19" creationId="{2040C6A0-7772-E0A5-FED4-19BB85D0F916}"/>
          </ac:picMkLst>
        </pc:picChg>
        <pc:picChg chg="add del mod">
          <ac:chgData name="Atiya Y. Perkins" userId="5e1c966a-db5b-4c02-98e2-912d3638c106" providerId="ADAL" clId="{C7C09E0F-A098-6245-8CDA-E8BD806FA89C}" dt="2024-10-29T17:28:02.846" v="3694" actId="478"/>
          <ac:picMkLst>
            <pc:docMk/>
            <pc:sldMk cId="54781515" sldId="290"/>
            <ac:picMk id="21" creationId="{CAAA5106-8D3F-E1D7-C238-CC2B5B23C805}"/>
          </ac:picMkLst>
        </pc:picChg>
        <pc:picChg chg="add del mod">
          <ac:chgData name="Atiya Y. Perkins" userId="5e1c966a-db5b-4c02-98e2-912d3638c106" providerId="ADAL" clId="{C7C09E0F-A098-6245-8CDA-E8BD806FA89C}" dt="2024-10-29T17:28:04.005" v="3695" actId="478"/>
          <ac:picMkLst>
            <pc:docMk/>
            <pc:sldMk cId="54781515" sldId="290"/>
            <ac:picMk id="23" creationId="{DEE4ECD4-7EEC-9515-6C27-539C481B9205}"/>
          </ac:picMkLst>
        </pc:picChg>
        <pc:picChg chg="add mod">
          <ac:chgData name="Atiya Y. Perkins" userId="5e1c966a-db5b-4c02-98e2-912d3638c106" providerId="ADAL" clId="{C7C09E0F-A098-6245-8CDA-E8BD806FA89C}" dt="2024-10-29T17:28:51.408" v="3703" actId="1076"/>
          <ac:picMkLst>
            <pc:docMk/>
            <pc:sldMk cId="54781515" sldId="290"/>
            <ac:picMk id="25" creationId="{BFBA7048-2668-4924-FA66-A7558449D9AE}"/>
          </ac:picMkLst>
        </pc:picChg>
        <pc:picChg chg="add mod">
          <ac:chgData name="Atiya Y. Perkins" userId="5e1c966a-db5b-4c02-98e2-912d3638c106" providerId="ADAL" clId="{C7C09E0F-A098-6245-8CDA-E8BD806FA89C}" dt="2024-10-29T17:28:47.814" v="3702" actId="1076"/>
          <ac:picMkLst>
            <pc:docMk/>
            <pc:sldMk cId="54781515" sldId="290"/>
            <ac:picMk id="27" creationId="{6B40CAE7-DD1C-EE27-9248-6C2E3A929D82}"/>
          </ac:picMkLst>
        </pc:picChg>
        <pc:picChg chg="add mod">
          <ac:chgData name="Atiya Y. Perkins" userId="5e1c966a-db5b-4c02-98e2-912d3638c106" providerId="ADAL" clId="{C7C09E0F-A098-6245-8CDA-E8BD806FA89C}" dt="2024-10-29T18:25:54.666" v="5625" actId="14100"/>
          <ac:picMkLst>
            <pc:docMk/>
            <pc:sldMk cId="54781515" sldId="290"/>
            <ac:picMk id="29" creationId="{082BD0D8-6D93-DE4D-911A-BAC732A47776}"/>
          </ac:picMkLst>
        </pc:picChg>
      </pc:sldChg>
      <pc:sldChg chg="addSp delSp modSp add mod ord">
        <pc:chgData name="Atiya Y. Perkins" userId="5e1c966a-db5b-4c02-98e2-912d3638c106" providerId="ADAL" clId="{C7C09E0F-A098-6245-8CDA-E8BD806FA89C}" dt="2024-10-29T21:08:41.883" v="8843" actId="20578"/>
        <pc:sldMkLst>
          <pc:docMk/>
          <pc:sldMk cId="158399037" sldId="291"/>
        </pc:sldMkLst>
        <pc:spChg chg="add">
          <ac:chgData name="Atiya Y. Perkins" userId="5e1c966a-db5b-4c02-98e2-912d3638c106" providerId="ADAL" clId="{C7C09E0F-A098-6245-8CDA-E8BD806FA89C}" dt="2024-10-29T17:11:17.923" v="3550"/>
          <ac:spMkLst>
            <pc:docMk/>
            <pc:sldMk cId="158399037" sldId="291"/>
            <ac:spMk id="2" creationId="{72E67E05-BE82-127C-5ECC-6FA0490C066A}"/>
          </ac:spMkLst>
        </pc:spChg>
        <pc:spChg chg="mod">
          <ac:chgData name="Atiya Y. Perkins" userId="5e1c966a-db5b-4c02-98e2-912d3638c106" providerId="ADAL" clId="{C7C09E0F-A098-6245-8CDA-E8BD806FA89C}" dt="2024-10-29T17:11:58.162" v="3582" actId="20577"/>
          <ac:spMkLst>
            <pc:docMk/>
            <pc:sldMk cId="158399037" sldId="291"/>
            <ac:spMk id="20" creationId="{B95E76ED-37BC-339C-7738-CD6DCE61EF1D}"/>
          </ac:spMkLst>
        </pc:spChg>
        <pc:picChg chg="add mod">
          <ac:chgData name="Atiya Y. Perkins" userId="5e1c966a-db5b-4c02-98e2-912d3638c106" providerId="ADAL" clId="{C7C09E0F-A098-6245-8CDA-E8BD806FA89C}" dt="2024-10-29T17:11:36.995" v="3555" actId="1076"/>
          <ac:picMkLst>
            <pc:docMk/>
            <pc:sldMk cId="158399037" sldId="291"/>
            <ac:picMk id="4" creationId="{473B1D8B-1292-43DA-EFF6-A864D8A32CE2}"/>
          </ac:picMkLst>
        </pc:picChg>
        <pc:picChg chg="del">
          <ac:chgData name="Atiya Y. Perkins" userId="5e1c966a-db5b-4c02-98e2-912d3638c106" providerId="ADAL" clId="{C7C09E0F-A098-6245-8CDA-E8BD806FA89C}" dt="2024-10-29T17:11:17.001" v="3549" actId="478"/>
          <ac:picMkLst>
            <pc:docMk/>
            <pc:sldMk cId="158399037" sldId="291"/>
            <ac:picMk id="9" creationId="{1DCC49A0-2BDF-8497-4811-7C15F7B019DE}"/>
          </ac:picMkLst>
        </pc:picChg>
      </pc:sldChg>
      <pc:sldChg chg="addSp delSp modSp add mod ord">
        <pc:chgData name="Atiya Y. Perkins" userId="5e1c966a-db5b-4c02-98e2-912d3638c106" providerId="ADAL" clId="{C7C09E0F-A098-6245-8CDA-E8BD806FA89C}" dt="2024-10-29T17:13:35.024" v="3656" actId="20578"/>
        <pc:sldMkLst>
          <pc:docMk/>
          <pc:sldMk cId="145715272" sldId="292"/>
        </pc:sldMkLst>
        <pc:spChg chg="add">
          <ac:chgData name="Atiya Y. Perkins" userId="5e1c966a-db5b-4c02-98e2-912d3638c106" providerId="ADAL" clId="{C7C09E0F-A098-6245-8CDA-E8BD806FA89C}" dt="2024-10-29T17:12:40.491" v="3586"/>
          <ac:spMkLst>
            <pc:docMk/>
            <pc:sldMk cId="145715272" sldId="292"/>
            <ac:spMk id="2" creationId="{FFF10BC4-68E1-603C-326C-E37037DC4013}"/>
          </ac:spMkLst>
        </pc:spChg>
        <pc:spChg chg="mod">
          <ac:chgData name="Atiya Y. Perkins" userId="5e1c966a-db5b-4c02-98e2-912d3638c106" providerId="ADAL" clId="{C7C09E0F-A098-6245-8CDA-E8BD806FA89C}" dt="2024-10-29T17:13:25.487" v="3655" actId="20577"/>
          <ac:spMkLst>
            <pc:docMk/>
            <pc:sldMk cId="145715272" sldId="292"/>
            <ac:spMk id="20" creationId="{4925A364-28B5-A46F-6CF7-C548A317672E}"/>
          </ac:spMkLst>
        </pc:spChg>
        <pc:picChg chg="add mod">
          <ac:chgData name="Atiya Y. Perkins" userId="5e1c966a-db5b-4c02-98e2-912d3638c106" providerId="ADAL" clId="{C7C09E0F-A098-6245-8CDA-E8BD806FA89C}" dt="2024-10-29T17:12:55.024" v="3591" actId="1076"/>
          <ac:picMkLst>
            <pc:docMk/>
            <pc:sldMk cId="145715272" sldId="292"/>
            <ac:picMk id="4" creationId="{5EB172FB-71AC-9D6C-203E-F8BC13B9DFEE}"/>
          </ac:picMkLst>
        </pc:picChg>
        <pc:picChg chg="del">
          <ac:chgData name="Atiya Y. Perkins" userId="5e1c966a-db5b-4c02-98e2-912d3638c106" providerId="ADAL" clId="{C7C09E0F-A098-6245-8CDA-E8BD806FA89C}" dt="2024-10-29T17:12:37.354" v="3585" actId="478"/>
          <ac:picMkLst>
            <pc:docMk/>
            <pc:sldMk cId="145715272" sldId="292"/>
            <ac:picMk id="9" creationId="{3BCE3251-7410-2862-7412-81674ED70DAF}"/>
          </ac:picMkLst>
        </pc:picChg>
      </pc:sldChg>
      <pc:sldChg chg="addSp modSp add mod ord">
        <pc:chgData name="Atiya Y. Perkins" userId="5e1c966a-db5b-4c02-98e2-912d3638c106" providerId="ADAL" clId="{C7C09E0F-A098-6245-8CDA-E8BD806FA89C}" dt="2024-10-29T21:25:11.157" v="9233"/>
        <pc:sldMkLst>
          <pc:docMk/>
          <pc:sldMk cId="24665627" sldId="293"/>
        </pc:sldMkLst>
        <pc:spChg chg="mod">
          <ac:chgData name="Atiya Y. Perkins" userId="5e1c966a-db5b-4c02-98e2-912d3638c106" providerId="ADAL" clId="{C7C09E0F-A098-6245-8CDA-E8BD806FA89C}" dt="2024-10-29T21:25:11.157" v="9233"/>
          <ac:spMkLst>
            <pc:docMk/>
            <pc:sldMk cId="24665627" sldId="293"/>
            <ac:spMk id="4" creationId="{E6FB9708-D670-219E-6EC3-BFD9BC96BE30}"/>
          </ac:spMkLst>
        </pc:spChg>
        <pc:spChg chg="mod">
          <ac:chgData name="Atiya Y. Perkins" userId="5e1c966a-db5b-4c02-98e2-912d3638c106" providerId="ADAL" clId="{C7C09E0F-A098-6245-8CDA-E8BD806FA89C}" dt="2024-10-29T18:27:21.054" v="5628" actId="1076"/>
          <ac:spMkLst>
            <pc:docMk/>
            <pc:sldMk cId="24665627" sldId="293"/>
            <ac:spMk id="12" creationId="{FD6DCBBD-9090-70E3-CF40-94D4C4F6D261}"/>
          </ac:spMkLst>
        </pc:spChg>
        <pc:spChg chg="mod">
          <ac:chgData name="Atiya Y. Perkins" userId="5e1c966a-db5b-4c02-98e2-912d3638c106" providerId="ADAL" clId="{C7C09E0F-A098-6245-8CDA-E8BD806FA89C}" dt="2024-10-29T18:27:17.200" v="5627" actId="2710"/>
          <ac:spMkLst>
            <pc:docMk/>
            <pc:sldMk cId="24665627" sldId="293"/>
            <ac:spMk id="20" creationId="{7AA6A079-20FC-92CD-5AEF-84032185C4A1}"/>
          </ac:spMkLst>
        </pc:spChg>
        <pc:picChg chg="add mod">
          <ac:chgData name="Atiya Y. Perkins" userId="5e1c966a-db5b-4c02-98e2-912d3638c106" providerId="ADAL" clId="{C7C09E0F-A098-6245-8CDA-E8BD806FA89C}" dt="2024-10-29T18:16:40.322" v="5540"/>
          <ac:picMkLst>
            <pc:docMk/>
            <pc:sldMk cId="24665627" sldId="293"/>
            <ac:picMk id="2" creationId="{62792F80-BDFF-898D-22FA-DCB686D4E8E6}"/>
          </ac:picMkLst>
        </pc:picChg>
      </pc:sldChg>
      <pc:sldChg chg="addSp modSp add mod ord">
        <pc:chgData name="Atiya Y. Perkins" userId="5e1c966a-db5b-4c02-98e2-912d3638c106" providerId="ADAL" clId="{C7C09E0F-A098-6245-8CDA-E8BD806FA89C}" dt="2024-10-29T20:48:01.448" v="8071" actId="20578"/>
        <pc:sldMkLst>
          <pc:docMk/>
          <pc:sldMk cId="3206194824" sldId="294"/>
        </pc:sldMkLst>
        <pc:spChg chg="mod">
          <ac:chgData name="Atiya Y. Perkins" userId="5e1c966a-db5b-4c02-98e2-912d3638c106" providerId="ADAL" clId="{C7C09E0F-A098-6245-8CDA-E8BD806FA89C}" dt="2024-10-29T20:47:38.930" v="8069" actId="20577"/>
          <ac:spMkLst>
            <pc:docMk/>
            <pc:sldMk cId="3206194824" sldId="294"/>
            <ac:spMk id="4" creationId="{95636DCC-64A6-BD22-78B1-C2794F56A678}"/>
          </ac:spMkLst>
        </pc:spChg>
        <pc:spChg chg="mod">
          <ac:chgData name="Atiya Y. Perkins" userId="5e1c966a-db5b-4c02-98e2-912d3638c106" providerId="ADAL" clId="{C7C09E0F-A098-6245-8CDA-E8BD806FA89C}" dt="2024-10-29T18:27:43.503" v="5633" actId="1076"/>
          <ac:spMkLst>
            <pc:docMk/>
            <pc:sldMk cId="3206194824" sldId="294"/>
            <ac:spMk id="12" creationId="{F482F4DC-4F2E-6A97-0118-9DD43642F1A2}"/>
          </ac:spMkLst>
        </pc:spChg>
        <pc:spChg chg="mod">
          <ac:chgData name="Atiya Y. Perkins" userId="5e1c966a-db5b-4c02-98e2-912d3638c106" providerId="ADAL" clId="{C7C09E0F-A098-6245-8CDA-E8BD806FA89C}" dt="2024-10-29T18:27:40.604" v="5632" actId="2710"/>
          <ac:spMkLst>
            <pc:docMk/>
            <pc:sldMk cId="3206194824" sldId="294"/>
            <ac:spMk id="20" creationId="{C446E3D3-AC01-5187-EB67-6A083A128AB7}"/>
          </ac:spMkLst>
        </pc:spChg>
        <pc:picChg chg="add mod">
          <ac:chgData name="Atiya Y. Perkins" userId="5e1c966a-db5b-4c02-98e2-912d3638c106" providerId="ADAL" clId="{C7C09E0F-A098-6245-8CDA-E8BD806FA89C}" dt="2024-10-29T18:16:49.078" v="5542"/>
          <ac:picMkLst>
            <pc:docMk/>
            <pc:sldMk cId="3206194824" sldId="294"/>
            <ac:picMk id="2" creationId="{998F3D6D-09E3-6A0C-E4B2-C94CF8F8B01E}"/>
          </ac:picMkLst>
        </pc:picChg>
      </pc:sldChg>
      <pc:sldChg chg="addSp modSp add del mod">
        <pc:chgData name="Atiya Y. Perkins" userId="5e1c966a-db5b-4c02-98e2-912d3638c106" providerId="ADAL" clId="{C7C09E0F-A098-6245-8CDA-E8BD806FA89C}" dt="2024-10-29T20:01:47.042" v="6174" actId="2696"/>
        <pc:sldMkLst>
          <pc:docMk/>
          <pc:sldMk cId="3902435789" sldId="295"/>
        </pc:sldMkLst>
        <pc:spChg chg="mod">
          <ac:chgData name="Atiya Y. Perkins" userId="5e1c966a-db5b-4c02-98e2-912d3638c106" providerId="ADAL" clId="{C7C09E0F-A098-6245-8CDA-E8BD806FA89C}" dt="2024-10-29T17:47:25.389" v="4855" actId="255"/>
          <ac:spMkLst>
            <pc:docMk/>
            <pc:sldMk cId="3902435789" sldId="295"/>
            <ac:spMk id="4" creationId="{BD700FCF-50AF-03E8-9944-4D89C4592AC1}"/>
          </ac:spMkLst>
        </pc:spChg>
        <pc:spChg chg="mod">
          <ac:chgData name="Atiya Y. Perkins" userId="5e1c966a-db5b-4c02-98e2-912d3638c106" providerId="ADAL" clId="{C7C09E0F-A098-6245-8CDA-E8BD806FA89C}" dt="2024-10-29T18:28:05.531" v="5635" actId="1076"/>
          <ac:spMkLst>
            <pc:docMk/>
            <pc:sldMk cId="3902435789" sldId="295"/>
            <ac:spMk id="12" creationId="{C68946CB-B6B4-B7C1-796F-83865127850E}"/>
          </ac:spMkLst>
        </pc:spChg>
        <pc:spChg chg="mod">
          <ac:chgData name="Atiya Y. Perkins" userId="5e1c966a-db5b-4c02-98e2-912d3638c106" providerId="ADAL" clId="{C7C09E0F-A098-6245-8CDA-E8BD806FA89C}" dt="2024-10-29T18:28:03.280" v="5634" actId="2710"/>
          <ac:spMkLst>
            <pc:docMk/>
            <pc:sldMk cId="3902435789" sldId="295"/>
            <ac:spMk id="20" creationId="{E588FE91-48F7-9286-E41B-FC0123578627}"/>
          </ac:spMkLst>
        </pc:spChg>
        <pc:picChg chg="add mod">
          <ac:chgData name="Atiya Y. Perkins" userId="5e1c966a-db5b-4c02-98e2-912d3638c106" providerId="ADAL" clId="{C7C09E0F-A098-6245-8CDA-E8BD806FA89C}" dt="2024-10-29T18:16:54.022" v="5543"/>
          <ac:picMkLst>
            <pc:docMk/>
            <pc:sldMk cId="3902435789" sldId="295"/>
            <ac:picMk id="2" creationId="{D4B4AE7D-BF8A-CF7C-F4CB-BE08168C636F}"/>
          </ac:picMkLst>
        </pc:picChg>
      </pc:sldChg>
      <pc:sldChg chg="addSp modSp add mod">
        <pc:chgData name="Atiya Y. Perkins" userId="5e1c966a-db5b-4c02-98e2-912d3638c106" providerId="ADAL" clId="{C7C09E0F-A098-6245-8CDA-E8BD806FA89C}" dt="2024-10-29T18:16:59.445" v="5544"/>
        <pc:sldMkLst>
          <pc:docMk/>
          <pc:sldMk cId="1977593556" sldId="296"/>
        </pc:sldMkLst>
        <pc:spChg chg="mod">
          <ac:chgData name="Atiya Y. Perkins" userId="5e1c966a-db5b-4c02-98e2-912d3638c106" providerId="ADAL" clId="{C7C09E0F-A098-6245-8CDA-E8BD806FA89C}" dt="2024-10-29T17:52:08.378" v="5164" actId="6549"/>
          <ac:spMkLst>
            <pc:docMk/>
            <pc:sldMk cId="1977593556" sldId="296"/>
            <ac:spMk id="4" creationId="{067CA237-1DF7-6850-8210-EE385E7A057F}"/>
          </ac:spMkLst>
        </pc:spChg>
        <pc:spChg chg="mod">
          <ac:chgData name="Atiya Y. Perkins" userId="5e1c966a-db5b-4c02-98e2-912d3638c106" providerId="ADAL" clId="{C7C09E0F-A098-6245-8CDA-E8BD806FA89C}" dt="2024-10-29T17:52:19.898" v="5166" actId="1076"/>
          <ac:spMkLst>
            <pc:docMk/>
            <pc:sldMk cId="1977593556" sldId="296"/>
            <ac:spMk id="12" creationId="{2ABDDED0-E1E4-7FAA-766F-AF13A1A1F413}"/>
          </ac:spMkLst>
        </pc:spChg>
        <pc:spChg chg="mod">
          <ac:chgData name="Atiya Y. Perkins" userId="5e1c966a-db5b-4c02-98e2-912d3638c106" providerId="ADAL" clId="{C7C09E0F-A098-6245-8CDA-E8BD806FA89C}" dt="2024-10-29T17:52:16.955" v="5165" actId="2710"/>
          <ac:spMkLst>
            <pc:docMk/>
            <pc:sldMk cId="1977593556" sldId="296"/>
            <ac:spMk id="20" creationId="{761FC64A-BA88-0633-C454-E7ABE9AACB47}"/>
          </ac:spMkLst>
        </pc:spChg>
        <pc:picChg chg="add mod">
          <ac:chgData name="Atiya Y. Perkins" userId="5e1c966a-db5b-4c02-98e2-912d3638c106" providerId="ADAL" clId="{C7C09E0F-A098-6245-8CDA-E8BD806FA89C}" dt="2024-10-29T18:16:59.445" v="5544"/>
          <ac:picMkLst>
            <pc:docMk/>
            <pc:sldMk cId="1977593556" sldId="296"/>
            <ac:picMk id="2" creationId="{7A43FC81-08EC-BBD3-C0C0-BCD85533A7E5}"/>
          </ac:picMkLst>
        </pc:picChg>
      </pc:sldChg>
      <pc:sldChg chg="new del">
        <pc:chgData name="Atiya Y. Perkins" userId="5e1c966a-db5b-4c02-98e2-912d3638c106" providerId="ADAL" clId="{C7C09E0F-A098-6245-8CDA-E8BD806FA89C}" dt="2024-10-29T17:57:22.410" v="5224" actId="2696"/>
        <pc:sldMkLst>
          <pc:docMk/>
          <pc:sldMk cId="1412573146" sldId="297"/>
        </pc:sldMkLst>
      </pc:sldChg>
      <pc:sldChg chg="addSp delSp modSp add mod">
        <pc:chgData name="Atiya Y. Perkins" userId="5e1c966a-db5b-4c02-98e2-912d3638c106" providerId="ADAL" clId="{C7C09E0F-A098-6245-8CDA-E8BD806FA89C}" dt="2024-10-29T21:10:19.281" v="8894" actId="20577"/>
        <pc:sldMkLst>
          <pc:docMk/>
          <pc:sldMk cId="2973633633" sldId="297"/>
        </pc:sldMkLst>
        <pc:spChg chg="mod">
          <ac:chgData name="Atiya Y. Perkins" userId="5e1c966a-db5b-4c02-98e2-912d3638c106" providerId="ADAL" clId="{C7C09E0F-A098-6245-8CDA-E8BD806FA89C}" dt="2024-10-29T21:10:19.281" v="8894" actId="20577"/>
          <ac:spMkLst>
            <pc:docMk/>
            <pc:sldMk cId="2973633633" sldId="297"/>
            <ac:spMk id="20" creationId="{346CB68D-5E61-BC49-C640-EF57398B7ACF}"/>
          </ac:spMkLst>
        </pc:spChg>
        <pc:picChg chg="add mod">
          <ac:chgData name="Atiya Y. Perkins" userId="5e1c966a-db5b-4c02-98e2-912d3638c106" providerId="ADAL" clId="{C7C09E0F-A098-6245-8CDA-E8BD806FA89C}" dt="2024-10-29T17:59:03.574" v="5286" actId="1076"/>
          <ac:picMkLst>
            <pc:docMk/>
            <pc:sldMk cId="2973633633" sldId="297"/>
            <ac:picMk id="4" creationId="{90A59C78-F88F-7413-0A7E-C32E86428AC4}"/>
          </ac:picMkLst>
        </pc:picChg>
        <pc:picChg chg="del">
          <ac:chgData name="Atiya Y. Perkins" userId="5e1c966a-db5b-4c02-98e2-912d3638c106" providerId="ADAL" clId="{C7C09E0F-A098-6245-8CDA-E8BD806FA89C}" dt="2024-10-29T17:57:29.698" v="5226" actId="478"/>
          <ac:picMkLst>
            <pc:docMk/>
            <pc:sldMk cId="2973633633" sldId="297"/>
            <ac:picMk id="9" creationId="{E973ED55-440E-28AD-6A48-42A66BEA6F3C}"/>
          </ac:picMkLst>
        </pc:picChg>
      </pc:sldChg>
      <pc:sldChg chg="addSp delSp modSp add mod ord setBg">
        <pc:chgData name="Atiya Y. Perkins" userId="5e1c966a-db5b-4c02-98e2-912d3638c106" providerId="ADAL" clId="{C7C09E0F-A098-6245-8CDA-E8BD806FA89C}" dt="2024-10-29T18:32:56.985" v="5737"/>
        <pc:sldMkLst>
          <pc:docMk/>
          <pc:sldMk cId="2518561398" sldId="298"/>
        </pc:sldMkLst>
        <pc:spChg chg="mod">
          <ac:chgData name="Atiya Y. Perkins" userId="5e1c966a-db5b-4c02-98e2-912d3638c106" providerId="ADAL" clId="{C7C09E0F-A098-6245-8CDA-E8BD806FA89C}" dt="2024-10-29T18:32:06.274" v="5729" actId="1076"/>
          <ac:spMkLst>
            <pc:docMk/>
            <pc:sldMk cId="2518561398" sldId="298"/>
            <ac:spMk id="12" creationId="{42774EF2-CC6B-604F-7766-9630FB31B2B1}"/>
          </ac:spMkLst>
        </pc:spChg>
        <pc:spChg chg="mod">
          <ac:chgData name="Atiya Y. Perkins" userId="5e1c966a-db5b-4c02-98e2-912d3638c106" providerId="ADAL" clId="{C7C09E0F-A098-6245-8CDA-E8BD806FA89C}" dt="2024-10-29T18:32:46.785" v="5736" actId="403"/>
          <ac:spMkLst>
            <pc:docMk/>
            <pc:sldMk cId="2518561398" sldId="298"/>
            <ac:spMk id="20" creationId="{130520B6-B1EA-B85E-B576-17E34B094718}"/>
          </ac:spMkLst>
        </pc:spChg>
        <pc:picChg chg="del mod">
          <ac:chgData name="Atiya Y. Perkins" userId="5e1c966a-db5b-4c02-98e2-912d3638c106" providerId="ADAL" clId="{C7C09E0F-A098-6245-8CDA-E8BD806FA89C}" dt="2024-10-29T18:31:03.986" v="5645" actId="478"/>
          <ac:picMkLst>
            <pc:docMk/>
            <pc:sldMk cId="2518561398" sldId="298"/>
            <ac:picMk id="2" creationId="{3A03A28B-58C0-741D-42E7-87716C83C431}"/>
          </ac:picMkLst>
        </pc:picChg>
        <pc:picChg chg="del">
          <ac:chgData name="Atiya Y. Perkins" userId="5e1c966a-db5b-4c02-98e2-912d3638c106" providerId="ADAL" clId="{C7C09E0F-A098-6245-8CDA-E8BD806FA89C}" dt="2024-10-29T18:30:28.017" v="5641" actId="478"/>
          <ac:picMkLst>
            <pc:docMk/>
            <pc:sldMk cId="2518561398" sldId="298"/>
            <ac:picMk id="5" creationId="{2998FAA5-C63C-04B4-44BD-37E51829FAC7}"/>
          </ac:picMkLst>
        </pc:picChg>
        <pc:picChg chg="add mod modCrop">
          <ac:chgData name="Atiya Y. Perkins" userId="5e1c966a-db5b-4c02-98e2-912d3638c106" providerId="ADAL" clId="{C7C09E0F-A098-6245-8CDA-E8BD806FA89C}" dt="2024-10-29T18:32:40.522" v="5734" actId="14100"/>
          <ac:picMkLst>
            <pc:docMk/>
            <pc:sldMk cId="2518561398" sldId="298"/>
            <ac:picMk id="6" creationId="{A4FA9C10-6E7C-FC4F-9213-191FFFCFE50B}"/>
          </ac:picMkLst>
        </pc:picChg>
      </pc:sldChg>
      <pc:sldChg chg="addSp delSp modSp add mod">
        <pc:chgData name="Atiya Y. Perkins" userId="5e1c966a-db5b-4c02-98e2-912d3638c106" providerId="ADAL" clId="{C7C09E0F-A098-6245-8CDA-E8BD806FA89C}" dt="2024-10-29T20:38:55.571" v="7897" actId="313"/>
        <pc:sldMkLst>
          <pc:docMk/>
          <pc:sldMk cId="3376831057" sldId="299"/>
        </pc:sldMkLst>
        <pc:spChg chg="add mod">
          <ac:chgData name="Atiya Y. Perkins" userId="5e1c966a-db5b-4c02-98e2-912d3638c106" providerId="ADAL" clId="{C7C09E0F-A098-6245-8CDA-E8BD806FA89C}" dt="2024-10-29T20:38:55.571" v="7897" actId="313"/>
          <ac:spMkLst>
            <pc:docMk/>
            <pc:sldMk cId="3376831057" sldId="299"/>
            <ac:spMk id="3" creationId="{F5EDCB39-4897-EDFA-5C69-825DCB099954}"/>
          </ac:spMkLst>
        </pc:spChg>
        <pc:spChg chg="del mod">
          <ac:chgData name="Atiya Y. Perkins" userId="5e1c966a-db5b-4c02-98e2-912d3638c106" providerId="ADAL" clId="{C7C09E0F-A098-6245-8CDA-E8BD806FA89C}" dt="2024-10-29T18:39:12.955" v="5785"/>
          <ac:spMkLst>
            <pc:docMk/>
            <pc:sldMk cId="3376831057" sldId="299"/>
            <ac:spMk id="4" creationId="{96C31823-2F2E-ABE5-BC8E-B2CFA96896AC}"/>
          </ac:spMkLst>
        </pc:spChg>
        <pc:spChg chg="mod">
          <ac:chgData name="Atiya Y. Perkins" userId="5e1c966a-db5b-4c02-98e2-912d3638c106" providerId="ADAL" clId="{C7C09E0F-A098-6245-8CDA-E8BD806FA89C}" dt="2024-10-29T18:37:30.528" v="5780" actId="20577"/>
          <ac:spMkLst>
            <pc:docMk/>
            <pc:sldMk cId="3376831057" sldId="299"/>
            <ac:spMk id="20" creationId="{54EECE29-631F-CEDC-3A25-9E57C92CD5A3}"/>
          </ac:spMkLst>
        </pc:spChg>
      </pc:sldChg>
      <pc:sldChg chg="addSp delSp modSp add mod">
        <pc:chgData name="Atiya Y. Perkins" userId="5e1c966a-db5b-4c02-98e2-912d3638c106" providerId="ADAL" clId="{C7C09E0F-A098-6245-8CDA-E8BD806FA89C}" dt="2024-10-29T20:02:01.054" v="6183" actId="20577"/>
        <pc:sldMkLst>
          <pc:docMk/>
          <pc:sldMk cId="1884251558" sldId="300"/>
        </pc:sldMkLst>
        <pc:spChg chg="add">
          <ac:chgData name="Atiya Y. Perkins" userId="5e1c966a-db5b-4c02-98e2-912d3638c106" providerId="ADAL" clId="{C7C09E0F-A098-6245-8CDA-E8BD806FA89C}" dt="2024-10-29T19:36:50.413" v="6004"/>
          <ac:spMkLst>
            <pc:docMk/>
            <pc:sldMk cId="1884251558" sldId="300"/>
            <ac:spMk id="4" creationId="{645ECA0B-4AAF-C397-2C54-6EEF3E6B1ABA}"/>
          </ac:spMkLst>
        </pc:spChg>
        <pc:spChg chg="add mod">
          <ac:chgData name="Atiya Y. Perkins" userId="5e1c966a-db5b-4c02-98e2-912d3638c106" providerId="ADAL" clId="{C7C09E0F-A098-6245-8CDA-E8BD806FA89C}" dt="2024-10-29T19:48:45.165" v="6140" actId="20577"/>
          <ac:spMkLst>
            <pc:docMk/>
            <pc:sldMk cId="1884251558" sldId="300"/>
            <ac:spMk id="7" creationId="{468C8308-F1D2-FE89-5F78-B26F1F8FE14E}"/>
          </ac:spMkLst>
        </pc:spChg>
        <pc:spChg chg="mod">
          <ac:chgData name="Atiya Y. Perkins" userId="5e1c966a-db5b-4c02-98e2-912d3638c106" providerId="ADAL" clId="{C7C09E0F-A098-6245-8CDA-E8BD806FA89C}" dt="2024-10-29T20:02:01.054" v="6183" actId="20577"/>
          <ac:spMkLst>
            <pc:docMk/>
            <pc:sldMk cId="1884251558" sldId="300"/>
            <ac:spMk id="20" creationId="{774C4B5A-3FB8-45A0-466C-23F01400ECA0}"/>
          </ac:spMkLst>
        </pc:spChg>
        <pc:picChg chg="del">
          <ac:chgData name="Atiya Y. Perkins" userId="5e1c966a-db5b-4c02-98e2-912d3638c106" providerId="ADAL" clId="{C7C09E0F-A098-6245-8CDA-E8BD806FA89C}" dt="2024-10-29T19:37:09.469" v="6010" actId="478"/>
          <ac:picMkLst>
            <pc:docMk/>
            <pc:sldMk cId="1884251558" sldId="300"/>
            <ac:picMk id="2" creationId="{34B27F7A-4EE3-5C67-3A7F-C5D42248D40F}"/>
          </ac:picMkLst>
        </pc:picChg>
        <pc:picChg chg="del">
          <ac:chgData name="Atiya Y. Perkins" userId="5e1c966a-db5b-4c02-98e2-912d3638c106" providerId="ADAL" clId="{C7C09E0F-A098-6245-8CDA-E8BD806FA89C}" dt="2024-10-29T19:36:49.188" v="6003" actId="478"/>
          <ac:picMkLst>
            <pc:docMk/>
            <pc:sldMk cId="1884251558" sldId="300"/>
            <ac:picMk id="5" creationId="{3FB0E333-F4F9-8CDC-834A-44EC839A2E30}"/>
          </ac:picMkLst>
        </pc:picChg>
        <pc:picChg chg="add mod">
          <ac:chgData name="Atiya Y. Perkins" userId="5e1c966a-db5b-4c02-98e2-912d3638c106" providerId="ADAL" clId="{C7C09E0F-A098-6245-8CDA-E8BD806FA89C}" dt="2024-10-29T19:49:00.246" v="6142" actId="1076"/>
          <ac:picMkLst>
            <pc:docMk/>
            <pc:sldMk cId="1884251558" sldId="300"/>
            <ac:picMk id="6" creationId="{EE9FA2E6-CC87-4B43-0DD8-B5B73CE6591D}"/>
          </ac:picMkLst>
        </pc:picChg>
      </pc:sldChg>
      <pc:sldChg chg="addSp delSp modSp add mod">
        <pc:chgData name="Atiya Y. Perkins" userId="5e1c966a-db5b-4c02-98e2-912d3638c106" providerId="ADAL" clId="{C7C09E0F-A098-6245-8CDA-E8BD806FA89C}" dt="2024-10-29T20:02:09.378" v="6192"/>
        <pc:sldMkLst>
          <pc:docMk/>
          <pc:sldMk cId="2522803154" sldId="301"/>
        </pc:sldMkLst>
        <pc:spChg chg="del">
          <ac:chgData name="Atiya Y. Perkins" userId="5e1c966a-db5b-4c02-98e2-912d3638c106" providerId="ADAL" clId="{C7C09E0F-A098-6245-8CDA-E8BD806FA89C}" dt="2024-10-29T19:57:32.592" v="6166" actId="478"/>
          <ac:spMkLst>
            <pc:docMk/>
            <pc:sldMk cId="2522803154" sldId="301"/>
            <ac:spMk id="7" creationId="{345E0A10-AC7F-D0A6-65A7-2881817A7ED1}"/>
          </ac:spMkLst>
        </pc:spChg>
        <pc:spChg chg="mod">
          <ac:chgData name="Atiya Y. Perkins" userId="5e1c966a-db5b-4c02-98e2-912d3638c106" providerId="ADAL" clId="{C7C09E0F-A098-6245-8CDA-E8BD806FA89C}" dt="2024-10-29T20:02:09.378" v="6192"/>
          <ac:spMkLst>
            <pc:docMk/>
            <pc:sldMk cId="2522803154" sldId="301"/>
            <ac:spMk id="20" creationId="{6D511DC4-0538-EF6C-E7D3-B1940F4668B2}"/>
          </ac:spMkLst>
        </pc:spChg>
        <pc:picChg chg="add mod">
          <ac:chgData name="Atiya Y. Perkins" userId="5e1c966a-db5b-4c02-98e2-912d3638c106" providerId="ADAL" clId="{C7C09E0F-A098-6245-8CDA-E8BD806FA89C}" dt="2024-10-29T19:58:07.458" v="6173" actId="1076"/>
          <ac:picMkLst>
            <pc:docMk/>
            <pc:sldMk cId="2522803154" sldId="301"/>
            <ac:picMk id="2" creationId="{AC5B206C-4D69-AFB0-DCAB-2E162955D15D}"/>
          </ac:picMkLst>
        </pc:picChg>
        <pc:picChg chg="del">
          <ac:chgData name="Atiya Y. Perkins" userId="5e1c966a-db5b-4c02-98e2-912d3638c106" providerId="ADAL" clId="{C7C09E0F-A098-6245-8CDA-E8BD806FA89C}" dt="2024-10-29T19:57:41.953" v="6167" actId="478"/>
          <ac:picMkLst>
            <pc:docMk/>
            <pc:sldMk cId="2522803154" sldId="301"/>
            <ac:picMk id="6" creationId="{8099C856-4B49-5A41-F5F7-804C50807E70}"/>
          </ac:picMkLst>
        </pc:picChg>
      </pc:sldChg>
      <pc:sldChg chg="modSp add mod">
        <pc:chgData name="Atiya Y. Perkins" userId="5e1c966a-db5b-4c02-98e2-912d3638c106" providerId="ADAL" clId="{C7C09E0F-A098-6245-8CDA-E8BD806FA89C}" dt="2024-10-29T21:12:26.392" v="8896" actId="20577"/>
        <pc:sldMkLst>
          <pc:docMk/>
          <pc:sldMk cId="2589455121" sldId="302"/>
        </pc:sldMkLst>
        <pc:spChg chg="mod">
          <ac:chgData name="Atiya Y. Perkins" userId="5e1c966a-db5b-4c02-98e2-912d3638c106" providerId="ADAL" clId="{C7C09E0F-A098-6245-8CDA-E8BD806FA89C}" dt="2024-10-29T21:12:26.392" v="8896" actId="20577"/>
          <ac:spMkLst>
            <pc:docMk/>
            <pc:sldMk cId="2589455121" sldId="302"/>
            <ac:spMk id="4" creationId="{E7F3FE58-36AB-2422-DA80-35818DF436D8}"/>
          </ac:spMkLst>
        </pc:spChg>
      </pc:sldChg>
      <pc:sldChg chg="modSp add mod ord">
        <pc:chgData name="Atiya Y. Perkins" userId="5e1c966a-db5b-4c02-98e2-912d3638c106" providerId="ADAL" clId="{C7C09E0F-A098-6245-8CDA-E8BD806FA89C}" dt="2024-11-06T22:23:17.920" v="9445" actId="20577"/>
        <pc:sldMkLst>
          <pc:docMk/>
          <pc:sldMk cId="2745065352" sldId="303"/>
        </pc:sldMkLst>
        <pc:spChg chg="mod">
          <ac:chgData name="Atiya Y. Perkins" userId="5e1c966a-db5b-4c02-98e2-912d3638c106" providerId="ADAL" clId="{C7C09E0F-A098-6245-8CDA-E8BD806FA89C}" dt="2024-11-06T22:23:17.920" v="9445" actId="20577"/>
          <ac:spMkLst>
            <pc:docMk/>
            <pc:sldMk cId="2745065352" sldId="303"/>
            <ac:spMk id="4" creationId="{A3242DC9-DE5D-FF83-4E13-B2FBD841CD71}"/>
          </ac:spMkLst>
        </pc:spChg>
      </pc:sldChg>
      <pc:sldChg chg="modSp add mod ord">
        <pc:chgData name="Atiya Y. Perkins" userId="5e1c966a-db5b-4c02-98e2-912d3638c106" providerId="ADAL" clId="{C7C09E0F-A098-6245-8CDA-E8BD806FA89C}" dt="2024-11-06T22:22:16.848" v="9306" actId="20577"/>
        <pc:sldMkLst>
          <pc:docMk/>
          <pc:sldMk cId="2080062580" sldId="304"/>
        </pc:sldMkLst>
        <pc:spChg chg="mod">
          <ac:chgData name="Atiya Y. Perkins" userId="5e1c966a-db5b-4c02-98e2-912d3638c106" providerId="ADAL" clId="{C7C09E0F-A098-6245-8CDA-E8BD806FA89C}" dt="2024-11-06T22:22:16.848" v="9306" actId="20577"/>
          <ac:spMkLst>
            <pc:docMk/>
            <pc:sldMk cId="2080062580" sldId="304"/>
            <ac:spMk id="4" creationId="{BFF4094C-004B-4B84-C4D0-2E9B1CB8C2F4}"/>
          </ac:spMkLst>
        </pc:spChg>
        <pc:spChg chg="mod">
          <ac:chgData name="Atiya Y. Perkins" userId="5e1c966a-db5b-4c02-98e2-912d3638c106" providerId="ADAL" clId="{C7C09E0F-A098-6245-8CDA-E8BD806FA89C}" dt="2024-10-29T20:22:23.620" v="6854" actId="20577"/>
          <ac:spMkLst>
            <pc:docMk/>
            <pc:sldMk cId="2080062580" sldId="304"/>
            <ac:spMk id="20" creationId="{DF55EFB8-01E1-223A-A778-66B51E8B6CF5}"/>
          </ac:spMkLst>
        </pc:spChg>
      </pc:sldChg>
      <pc:sldChg chg="modSp add mod">
        <pc:chgData name="Atiya Y. Perkins" userId="5e1c966a-db5b-4c02-98e2-912d3638c106" providerId="ADAL" clId="{C7C09E0F-A098-6245-8CDA-E8BD806FA89C}" dt="2024-10-29T21:23:13.355" v="9182" actId="20577"/>
        <pc:sldMkLst>
          <pc:docMk/>
          <pc:sldMk cId="2109036627" sldId="305"/>
        </pc:sldMkLst>
        <pc:spChg chg="mod">
          <ac:chgData name="Atiya Y. Perkins" userId="5e1c966a-db5b-4c02-98e2-912d3638c106" providerId="ADAL" clId="{C7C09E0F-A098-6245-8CDA-E8BD806FA89C}" dt="2024-10-29T21:23:13.355" v="9182" actId="20577"/>
          <ac:spMkLst>
            <pc:docMk/>
            <pc:sldMk cId="2109036627" sldId="305"/>
            <ac:spMk id="4" creationId="{CA2C0242-9389-9F62-DEB7-ED98EA0802E9}"/>
          </ac:spMkLst>
        </pc:spChg>
        <pc:spChg chg="mod">
          <ac:chgData name="Atiya Y. Perkins" userId="5e1c966a-db5b-4c02-98e2-912d3638c106" providerId="ADAL" clId="{C7C09E0F-A098-6245-8CDA-E8BD806FA89C}" dt="2024-10-29T20:50:06.231" v="8104" actId="20577"/>
          <ac:spMkLst>
            <pc:docMk/>
            <pc:sldMk cId="2109036627" sldId="305"/>
            <ac:spMk id="20" creationId="{5273F1FE-37D6-BD6E-52E0-5CEAB0A0AD1D}"/>
          </ac:spMkLst>
        </pc:spChg>
      </pc:sldChg>
    </pc:docChg>
  </pc:docChgLst>
  <pc:docChgLst>
    <pc:chgData name="Annabell Louis" userId="S::alouis@lindenps.org::dcbadfd5-dea3-48f5-9cc6-052b6fec4208" providerId="AD" clId="Web-{FBF0E5B0-DA46-6103-F7F4-05E1C58A310A}"/>
    <pc:docChg chg="modSld sldOrd">
      <pc:chgData name="Annabell Louis" userId="S::alouis@lindenps.org::dcbadfd5-dea3-48f5-9cc6-052b6fec4208" providerId="AD" clId="Web-{FBF0E5B0-DA46-6103-F7F4-05E1C58A310A}" dt="2024-10-29T20:04:16.169" v="22" actId="20577"/>
      <pc:docMkLst>
        <pc:docMk/>
      </pc:docMkLst>
      <pc:sldChg chg="modSp">
        <pc:chgData name="Annabell Louis" userId="S::alouis@lindenps.org::dcbadfd5-dea3-48f5-9cc6-052b6fec4208" providerId="AD" clId="Web-{FBF0E5B0-DA46-6103-F7F4-05E1C58A310A}" dt="2024-10-29T19:44:26.333" v="3" actId="14100"/>
        <pc:sldMkLst>
          <pc:docMk/>
          <pc:sldMk cId="1818125877" sldId="270"/>
        </pc:sldMkLst>
        <pc:spChg chg="mod">
          <ac:chgData name="Annabell Louis" userId="S::alouis@lindenps.org::dcbadfd5-dea3-48f5-9cc6-052b6fec4208" providerId="AD" clId="Web-{FBF0E5B0-DA46-6103-F7F4-05E1C58A310A}" dt="2024-10-29T19:44:26.333" v="3" actId="14100"/>
          <ac:spMkLst>
            <pc:docMk/>
            <pc:sldMk cId="1818125877" sldId="270"/>
            <ac:spMk id="4" creationId="{02EDA4EF-B2A7-A3CA-0291-3A61871E410D}"/>
          </ac:spMkLst>
        </pc:spChg>
      </pc:sldChg>
      <pc:sldChg chg="modSp">
        <pc:chgData name="Annabell Louis" userId="S::alouis@lindenps.org::dcbadfd5-dea3-48f5-9cc6-052b6fec4208" providerId="AD" clId="Web-{FBF0E5B0-DA46-6103-F7F4-05E1C58A310A}" dt="2024-10-29T19:36:34.469" v="1" actId="1076"/>
        <pc:sldMkLst>
          <pc:docMk/>
          <pc:sldMk cId="1362124170" sldId="272"/>
        </pc:sldMkLst>
        <pc:picChg chg="mod">
          <ac:chgData name="Annabell Louis" userId="S::alouis@lindenps.org::dcbadfd5-dea3-48f5-9cc6-052b6fec4208" providerId="AD" clId="Web-{FBF0E5B0-DA46-6103-F7F4-05E1C58A310A}" dt="2024-10-29T19:36:34.469" v="1" actId="1076"/>
          <ac:picMkLst>
            <pc:docMk/>
            <pc:sldMk cId="1362124170" sldId="272"/>
            <ac:picMk id="9" creationId="{C4572C79-B99C-5D3F-4A6C-27EA220FE30A}"/>
          </ac:picMkLst>
        </pc:picChg>
      </pc:sldChg>
      <pc:sldChg chg="modSp">
        <pc:chgData name="Annabell Louis" userId="S::alouis@lindenps.org::dcbadfd5-dea3-48f5-9cc6-052b6fec4208" providerId="AD" clId="Web-{FBF0E5B0-DA46-6103-F7F4-05E1C58A310A}" dt="2024-10-29T19:36:27.813" v="0" actId="20577"/>
        <pc:sldMkLst>
          <pc:docMk/>
          <pc:sldMk cId="158399037" sldId="291"/>
        </pc:sldMkLst>
        <pc:spChg chg="mod">
          <ac:chgData name="Annabell Louis" userId="S::alouis@lindenps.org::dcbadfd5-dea3-48f5-9cc6-052b6fec4208" providerId="AD" clId="Web-{FBF0E5B0-DA46-6103-F7F4-05E1C58A310A}" dt="2024-10-29T19:36:27.813" v="0" actId="20577"/>
          <ac:spMkLst>
            <pc:docMk/>
            <pc:sldMk cId="158399037" sldId="291"/>
            <ac:spMk id="20" creationId="{B95E76ED-37BC-339C-7738-CD6DCE61EF1D}"/>
          </ac:spMkLst>
        </pc:spChg>
      </pc:sldChg>
      <pc:sldChg chg="modSp">
        <pc:chgData name="Annabell Louis" userId="S::alouis@lindenps.org::dcbadfd5-dea3-48f5-9cc6-052b6fec4208" providerId="AD" clId="Web-{FBF0E5B0-DA46-6103-F7F4-05E1C58A310A}" dt="2024-10-29T19:59:04.844" v="16" actId="20577"/>
        <pc:sldMkLst>
          <pc:docMk/>
          <pc:sldMk cId="24665627" sldId="293"/>
        </pc:sldMkLst>
        <pc:spChg chg="mod">
          <ac:chgData name="Annabell Louis" userId="S::alouis@lindenps.org::dcbadfd5-dea3-48f5-9cc6-052b6fec4208" providerId="AD" clId="Web-{FBF0E5B0-DA46-6103-F7F4-05E1C58A310A}" dt="2024-10-29T19:59:04.844" v="16" actId="20577"/>
          <ac:spMkLst>
            <pc:docMk/>
            <pc:sldMk cId="24665627" sldId="293"/>
            <ac:spMk id="4" creationId="{E6FB9708-D670-219E-6EC3-BFD9BC96BE30}"/>
          </ac:spMkLst>
        </pc:spChg>
      </pc:sldChg>
      <pc:sldChg chg="modSp">
        <pc:chgData name="Annabell Louis" userId="S::alouis@lindenps.org::dcbadfd5-dea3-48f5-9cc6-052b6fec4208" providerId="AD" clId="Web-{FBF0E5B0-DA46-6103-F7F4-05E1C58A310A}" dt="2024-10-29T20:04:16.169" v="22" actId="20577"/>
        <pc:sldMkLst>
          <pc:docMk/>
          <pc:sldMk cId="1977593556" sldId="296"/>
        </pc:sldMkLst>
        <pc:spChg chg="mod">
          <ac:chgData name="Annabell Louis" userId="S::alouis@lindenps.org::dcbadfd5-dea3-48f5-9cc6-052b6fec4208" providerId="AD" clId="Web-{FBF0E5B0-DA46-6103-F7F4-05E1C58A310A}" dt="2024-10-29T20:04:16.169" v="22" actId="20577"/>
          <ac:spMkLst>
            <pc:docMk/>
            <pc:sldMk cId="1977593556" sldId="296"/>
            <ac:spMk id="4" creationId="{067CA237-1DF7-6850-8210-EE385E7A057F}"/>
          </ac:spMkLst>
        </pc:spChg>
      </pc:sldChg>
      <pc:sldChg chg="ord">
        <pc:chgData name="Annabell Louis" userId="S::alouis@lindenps.org::dcbadfd5-dea3-48f5-9cc6-052b6fec4208" providerId="AD" clId="Web-{FBF0E5B0-DA46-6103-F7F4-05E1C58A310A}" dt="2024-10-29T19:36:52.892" v="2"/>
        <pc:sldMkLst>
          <pc:docMk/>
          <pc:sldMk cId="2973633633"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3DC1A-F595-F84D-923B-B59C04B74192}"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C2A79-5907-2048-9E75-A7C5B40D11A4}" type="slidenum">
              <a:rPr lang="en-US" smtClean="0"/>
              <a:t>‹#›</a:t>
            </a:fld>
            <a:endParaRPr lang="en-US"/>
          </a:p>
        </p:txBody>
      </p:sp>
    </p:spTree>
    <p:extLst>
      <p:ext uri="{BB962C8B-B14F-4D97-AF65-F5344CB8AC3E}">
        <p14:creationId xmlns:p14="http://schemas.microsoft.com/office/powerpoint/2010/main" val="1822212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C2A79-5907-2048-9E75-A7C5B40D11A4}" type="slidenum">
              <a:rPr lang="en-US" smtClean="0"/>
              <a:t>19</a:t>
            </a:fld>
            <a:endParaRPr lang="en-US"/>
          </a:p>
        </p:txBody>
      </p:sp>
    </p:spTree>
    <p:extLst>
      <p:ext uri="{BB962C8B-B14F-4D97-AF65-F5344CB8AC3E}">
        <p14:creationId xmlns:p14="http://schemas.microsoft.com/office/powerpoint/2010/main" val="228313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ideo" Target="https://www.youtube.com/embed/kJKM6qyzYXo?feature=oembed"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0515600" y="1333500"/>
            <a:ext cx="7598460" cy="7498733"/>
          </a:xfrm>
          <a:custGeom>
            <a:avLst/>
            <a:gdLst/>
            <a:ahLst/>
            <a:cxnLst/>
            <a:rect l="l" t="t" r="r" b="b"/>
            <a:pathLst>
              <a:path w="10113060" h="9961365">
                <a:moveTo>
                  <a:pt x="0" y="0"/>
                </a:moveTo>
                <a:lnTo>
                  <a:pt x="10113060" y="0"/>
                </a:lnTo>
                <a:lnTo>
                  <a:pt x="10113060" y="9961364"/>
                </a:lnTo>
                <a:lnTo>
                  <a:pt x="0" y="9961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33400" y="3609412"/>
            <a:ext cx="12078120" cy="2464777"/>
          </a:xfrm>
          <a:prstGeom prst="rect">
            <a:avLst/>
          </a:prstGeom>
        </p:spPr>
        <p:txBody>
          <a:bodyPr wrap="square" lIns="0" tIns="0" rIns="0" bIns="0" rtlCol="0" anchor="t">
            <a:spAutoFit/>
          </a:bodyPr>
          <a:lstStyle/>
          <a:p>
            <a:pPr algn="ctr">
              <a:lnSpc>
                <a:spcPts val="11299"/>
              </a:lnSpc>
            </a:pPr>
            <a:r>
              <a:rPr lang="en-US" sz="6600">
                <a:solidFill>
                  <a:srgbClr val="FF914D"/>
                </a:solidFill>
                <a:latin typeface="Book Antiqua" panose="02040602050305030304" pitchFamily="18" charset="0"/>
              </a:rPr>
              <a:t>STRATEGIC PLANNING</a:t>
            </a:r>
          </a:p>
          <a:p>
            <a:pPr algn="ctr"/>
            <a:r>
              <a:rPr lang="en-US" sz="6600">
                <a:solidFill>
                  <a:srgbClr val="FF914D"/>
                </a:solidFill>
                <a:latin typeface="Book Antiqua" panose="02040602050305030304" pitchFamily="18" charset="0"/>
              </a:rPr>
              <a:t>MEETING</a:t>
            </a:r>
          </a:p>
        </p:txBody>
      </p:sp>
      <p:sp>
        <p:nvSpPr>
          <p:cNvPr id="4" name="TextBox 4"/>
          <p:cNvSpPr txBox="1"/>
          <p:nvPr/>
        </p:nvSpPr>
        <p:spPr>
          <a:xfrm>
            <a:off x="659722" y="2753345"/>
            <a:ext cx="9398678" cy="706925"/>
          </a:xfrm>
          <a:prstGeom prst="rect">
            <a:avLst/>
          </a:prstGeom>
        </p:spPr>
        <p:txBody>
          <a:bodyPr wrap="square" lIns="0" tIns="0" rIns="0" bIns="0" rtlCol="0" anchor="t">
            <a:spAutoFit/>
          </a:bodyPr>
          <a:lstStyle/>
          <a:p>
            <a:pPr algn="ctr">
              <a:lnSpc>
                <a:spcPts val="5880"/>
              </a:lnSpc>
            </a:pPr>
            <a:r>
              <a:rPr lang="en-US" sz="4200">
                <a:solidFill>
                  <a:srgbClr val="F2DFD7"/>
                </a:solidFill>
                <a:latin typeface="Big Caslon Medium" panose="02000603090000020003" pitchFamily="2" charset="-79"/>
                <a:cs typeface="Big Caslon Medium" panose="02000603090000020003" pitchFamily="2" charset="-79"/>
              </a:rPr>
              <a:t>LINDEN PUBLIC SCHOOLS</a:t>
            </a:r>
          </a:p>
        </p:txBody>
      </p:sp>
      <p:pic>
        <p:nvPicPr>
          <p:cNvPr id="7" name="Picture 6" descr="A logo of a tiger&#10;&#10;Description automatically generated">
            <a:extLst>
              <a:ext uri="{FF2B5EF4-FFF2-40B4-BE49-F238E27FC236}">
                <a16:creationId xmlns:a16="http://schemas.microsoft.com/office/drawing/2014/main" id="{7482CC99-9B99-060B-C3F0-3AE7740D58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2021" y="614105"/>
            <a:ext cx="1389298" cy="1857351"/>
          </a:xfrm>
          <a:prstGeom prst="rect">
            <a:avLst/>
          </a:prstGeom>
          <a:noFill/>
        </p:spPr>
      </p:pic>
      <p:sp>
        <p:nvSpPr>
          <p:cNvPr id="8" name="TextBox 3">
            <a:extLst>
              <a:ext uri="{FF2B5EF4-FFF2-40B4-BE49-F238E27FC236}">
                <a16:creationId xmlns:a16="http://schemas.microsoft.com/office/drawing/2014/main" id="{A5BF713D-5154-A35D-43FC-F7F2E1862DFB}"/>
              </a:ext>
            </a:extLst>
          </p:cNvPr>
          <p:cNvSpPr txBox="1"/>
          <p:nvPr/>
        </p:nvSpPr>
        <p:spPr>
          <a:xfrm>
            <a:off x="-65430" y="7910668"/>
            <a:ext cx="10744200" cy="1231106"/>
          </a:xfrm>
          <a:prstGeom prst="rect">
            <a:avLst/>
          </a:prstGeom>
        </p:spPr>
        <p:txBody>
          <a:bodyPr wrap="square" lIns="0" tIns="0" rIns="0" bIns="0" rtlCol="0" anchor="t">
            <a:spAutoFit/>
          </a:bodyPr>
          <a:lstStyle/>
          <a:p>
            <a:pPr algn="ctr"/>
            <a:r>
              <a:rPr lang="en-US" sz="4000">
                <a:solidFill>
                  <a:srgbClr val="FF914D"/>
                </a:solidFill>
                <a:latin typeface="Book Antiqua" panose="02040602050305030304" pitchFamily="18" charset="0"/>
              </a:rPr>
              <a:t>Atiya Y. Perkins</a:t>
            </a:r>
          </a:p>
          <a:p>
            <a:pPr algn="ctr"/>
            <a:r>
              <a:rPr lang="en-US" sz="4000">
                <a:solidFill>
                  <a:srgbClr val="FF914D"/>
                </a:solidFill>
                <a:latin typeface="Book Antiqua" panose="02040602050305030304" pitchFamily="18" charset="0"/>
              </a:rPr>
              <a:t>Superintendent of Schools</a:t>
            </a:r>
            <a:endParaRPr lang="en-US" sz="2000">
              <a:solidFill>
                <a:srgbClr val="FF914D"/>
              </a:solidFill>
              <a:latin typeface="Book Antiqua" panose="02040602050305030304" pitchFamily="18" charset="0"/>
            </a:endParaRPr>
          </a:p>
        </p:txBody>
      </p:sp>
      <p:sp>
        <p:nvSpPr>
          <p:cNvPr id="9" name="TextBox 4">
            <a:extLst>
              <a:ext uri="{FF2B5EF4-FFF2-40B4-BE49-F238E27FC236}">
                <a16:creationId xmlns:a16="http://schemas.microsoft.com/office/drawing/2014/main" id="{ED0AA1DF-6E97-F8F8-9062-B5778ED0BBBB}"/>
              </a:ext>
            </a:extLst>
          </p:cNvPr>
          <p:cNvSpPr txBox="1"/>
          <p:nvPr/>
        </p:nvSpPr>
        <p:spPr>
          <a:xfrm>
            <a:off x="643680" y="6223331"/>
            <a:ext cx="9398678" cy="706925"/>
          </a:xfrm>
          <a:prstGeom prst="rect">
            <a:avLst/>
          </a:prstGeom>
        </p:spPr>
        <p:txBody>
          <a:bodyPr wrap="square" lIns="0" tIns="0" rIns="0" bIns="0" rtlCol="0" anchor="t">
            <a:spAutoFit/>
          </a:bodyPr>
          <a:lstStyle/>
          <a:p>
            <a:pPr algn="ctr">
              <a:lnSpc>
                <a:spcPts val="5880"/>
              </a:lnSpc>
            </a:pPr>
            <a:r>
              <a:rPr lang="en-US" sz="4200">
                <a:solidFill>
                  <a:srgbClr val="F2DFD7"/>
                </a:solidFill>
                <a:latin typeface="Big Caslon Medium" panose="02000603090000020003" pitchFamily="2" charset="-79"/>
                <a:cs typeface="Big Caslon Medium" panose="02000603090000020003" pitchFamily="2" charset="-79"/>
              </a:rPr>
              <a:t>STATE OF THE DISTRICT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86BC89AF-3702-9A3A-BF07-2091C5BA3257}"/>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F0FCE670-2107-89AE-C27D-9EEE21B6C42D}"/>
              </a:ext>
            </a:extLst>
          </p:cNvPr>
          <p:cNvSpPr/>
          <p:nvPr/>
        </p:nvSpPr>
        <p:spPr>
          <a:xfrm>
            <a:off x="64008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774C4B5A-3FB8-45A0-466C-23F01400ECA0}"/>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panose="02040602050305030304" pitchFamily="18" charset="0"/>
              </a:rPr>
              <a:t>Finance: Budget Revenues:</a:t>
            </a:r>
          </a:p>
        </p:txBody>
      </p:sp>
      <p:sp>
        <p:nvSpPr>
          <p:cNvPr id="3" name="AutoShape 4">
            <a:extLst>
              <a:ext uri="{FF2B5EF4-FFF2-40B4-BE49-F238E27FC236}">
                <a16:creationId xmlns:a16="http://schemas.microsoft.com/office/drawing/2014/main" id="{2D18AF24-2D85-12E3-5AD0-0004346CFCF5}"/>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E9FA2E6-CC87-4B43-0DD8-B5B73CE6591D}"/>
              </a:ext>
            </a:extLst>
          </p:cNvPr>
          <p:cNvPicPr>
            <a:picLocks noChangeAspect="1"/>
          </p:cNvPicPr>
          <p:nvPr/>
        </p:nvPicPr>
        <p:blipFill>
          <a:blip r:embed="rId2"/>
          <a:stretch>
            <a:fillRect/>
          </a:stretch>
        </p:blipFill>
        <p:spPr>
          <a:xfrm>
            <a:off x="4343400" y="2068574"/>
            <a:ext cx="9601200" cy="6528268"/>
          </a:xfrm>
          <a:prstGeom prst="rect">
            <a:avLst/>
          </a:prstGeom>
        </p:spPr>
      </p:pic>
      <p:sp>
        <p:nvSpPr>
          <p:cNvPr id="7" name="TextBox 14">
            <a:extLst>
              <a:ext uri="{FF2B5EF4-FFF2-40B4-BE49-F238E27FC236}">
                <a16:creationId xmlns:a16="http://schemas.microsoft.com/office/drawing/2014/main" id="{468C8308-F1D2-FE89-5F78-B26F1F8FE14E}"/>
              </a:ext>
            </a:extLst>
          </p:cNvPr>
          <p:cNvSpPr txBox="1"/>
          <p:nvPr/>
        </p:nvSpPr>
        <p:spPr>
          <a:xfrm>
            <a:off x="492276" y="2095500"/>
            <a:ext cx="5521174" cy="2395143"/>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0% Tax Increase</a:t>
            </a:r>
          </a:p>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$191,107,759 Operating budget</a:t>
            </a:r>
          </a:p>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Healthy reserves</a:t>
            </a:r>
          </a:p>
          <a:p>
            <a:pPr marL="342900" indent="-342900">
              <a:buFont typeface="Arial" panose="020B0604020202020204" pitchFamily="34" charset="0"/>
              <a:buChar char="•"/>
            </a:pPr>
            <a:endParaRPr lang="en-US" sz="3200">
              <a:solidFill>
                <a:srgbClr val="101010"/>
              </a:solidFill>
              <a:latin typeface="Big Caslon Medium" panose="02000603090000020003" pitchFamily="2" charset="-79"/>
              <a:cs typeface="Big Caslon Medium" panose="02000603090000020003" pitchFamily="2" charset="-79"/>
            </a:endParaRPr>
          </a:p>
          <a:p>
            <a:pPr marL="1257300" lvl="2" indent="-342900">
              <a:lnSpc>
                <a:spcPts val="3500"/>
              </a:lnSpc>
              <a:buFont typeface="Arial" panose="020B0604020202020204" pitchFamily="34" charset="0"/>
              <a:buChar char="•"/>
            </a:pPr>
            <a:endParaRPr lang="en-US" sz="2500">
              <a:solidFill>
                <a:srgbClr val="101010"/>
              </a:solidFill>
              <a:latin typeface="Cerebri Bold"/>
            </a:endParaRPr>
          </a:p>
        </p:txBody>
      </p:sp>
    </p:spTree>
    <p:extLst>
      <p:ext uri="{BB962C8B-B14F-4D97-AF65-F5344CB8AC3E}">
        <p14:creationId xmlns:p14="http://schemas.microsoft.com/office/powerpoint/2010/main" val="188425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9D9A7729-6F89-BA62-6EAD-F3DCCC06BD15}"/>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27AAE36A-D09E-F8F2-927B-38DF5650C14C}"/>
              </a:ext>
            </a:extLst>
          </p:cNvPr>
          <p:cNvSpPr/>
          <p:nvPr/>
        </p:nvSpPr>
        <p:spPr>
          <a:xfrm>
            <a:off x="64008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6D511DC4-0538-EF6C-E7D3-B1940F4668B2}"/>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panose="02040602050305030304" pitchFamily="18" charset="0"/>
              </a:rPr>
              <a:t>Finance: Budget Appropriations:</a:t>
            </a:r>
          </a:p>
        </p:txBody>
      </p:sp>
      <p:sp>
        <p:nvSpPr>
          <p:cNvPr id="3" name="AutoShape 4">
            <a:extLst>
              <a:ext uri="{FF2B5EF4-FFF2-40B4-BE49-F238E27FC236}">
                <a16:creationId xmlns:a16="http://schemas.microsoft.com/office/drawing/2014/main" id="{FA39FAE5-B47F-FFC4-CC45-9999B3EDA490}"/>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C5B206C-4D69-AFB0-DCAB-2E162955D15D}"/>
              </a:ext>
            </a:extLst>
          </p:cNvPr>
          <p:cNvPicPr>
            <a:picLocks noChangeAspect="1"/>
          </p:cNvPicPr>
          <p:nvPr/>
        </p:nvPicPr>
        <p:blipFill>
          <a:blip r:embed="rId2"/>
          <a:stretch>
            <a:fillRect/>
          </a:stretch>
        </p:blipFill>
        <p:spPr>
          <a:xfrm>
            <a:off x="2895600" y="1792394"/>
            <a:ext cx="10989039" cy="7471920"/>
          </a:xfrm>
          <a:prstGeom prst="rect">
            <a:avLst/>
          </a:prstGeom>
        </p:spPr>
      </p:pic>
    </p:spTree>
    <p:extLst>
      <p:ext uri="{BB962C8B-B14F-4D97-AF65-F5344CB8AC3E}">
        <p14:creationId xmlns:p14="http://schemas.microsoft.com/office/powerpoint/2010/main" val="2522803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B43434B1-1816-0FE5-51FE-DD542EE8F243}"/>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F482F4DC-4F2E-6A97-0118-9DD43642F1A2}"/>
              </a:ext>
            </a:extLst>
          </p:cNvPr>
          <p:cNvSpPr/>
          <p:nvPr/>
        </p:nvSpPr>
        <p:spPr>
          <a:xfrm>
            <a:off x="6400800" y="1866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C446E3D3-AC01-5187-EB67-6A083A128AB7}"/>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Facilities</a:t>
            </a:r>
          </a:p>
        </p:txBody>
      </p:sp>
      <p:sp>
        <p:nvSpPr>
          <p:cNvPr id="4" name="TextBox 14">
            <a:extLst>
              <a:ext uri="{FF2B5EF4-FFF2-40B4-BE49-F238E27FC236}">
                <a16:creationId xmlns:a16="http://schemas.microsoft.com/office/drawing/2014/main" id="{95636DCC-64A6-BD22-78B1-C2794F56A678}"/>
              </a:ext>
            </a:extLst>
          </p:cNvPr>
          <p:cNvSpPr txBox="1"/>
          <p:nvPr/>
        </p:nvSpPr>
        <p:spPr>
          <a:xfrm>
            <a:off x="609600" y="2621963"/>
            <a:ext cx="14859000" cy="2693045"/>
          </a:xfrm>
          <a:prstGeom prst="rect">
            <a:avLst/>
          </a:prstGeom>
        </p:spPr>
        <p:txBody>
          <a:bodyPr wrap="square" lIns="0" tIns="0" rIns="0" bIns="0" rtlCol="0" anchor="t">
            <a:spAutoFit/>
          </a:bodyPr>
          <a:lstStyle/>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Upgrades: bathrooms, ceiling tiles, lights, roofing, flooring, HVAC</a:t>
            </a:r>
            <a:endParaRPr lang="en-US" sz="3500" b="0" i="0" u="none" strike="noStrike">
              <a:solidFill>
                <a:srgbClr val="000000"/>
              </a:solidFill>
              <a:effectLst/>
              <a:latin typeface="Big Caslon Medium" panose="02000603090000020003" pitchFamily="2" charset="-79"/>
              <a:cs typeface="Big Caslon Medium" panose="02000603090000020003" pitchFamily="2" charset="-79"/>
            </a:endParaRP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F</a:t>
            </a:r>
            <a:r>
              <a:rPr lang="en-US" sz="3500" b="0" i="0" u="none" strike="noStrike">
                <a:solidFill>
                  <a:srgbClr val="000000"/>
                </a:solidFill>
                <a:effectLst/>
                <a:latin typeface="Big Caslon Medium" panose="02000603090000020003" pitchFamily="2" charset="-79"/>
                <a:cs typeface="Big Caslon Medium" panose="02000603090000020003" pitchFamily="2" charset="-79"/>
              </a:rPr>
              <a:t>encing installations</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Renovated: TV studio, </a:t>
            </a:r>
            <a:r>
              <a:rPr lang="en-US" sz="3500" b="0" i="0" u="none" strike="noStrike">
                <a:solidFill>
                  <a:srgbClr val="000000"/>
                </a:solidFill>
                <a:effectLst/>
                <a:latin typeface="Big Caslon Medium" panose="02000603090000020003" pitchFamily="2" charset="-79"/>
                <a:cs typeface="Big Caslon Medium" panose="02000603090000020003" pitchFamily="2" charset="-79"/>
              </a:rPr>
              <a:t>Weight room, Gymnasium floors, </a:t>
            </a:r>
            <a:r>
              <a:rPr lang="en-US" sz="3500">
                <a:solidFill>
                  <a:srgbClr val="000000"/>
                </a:solidFill>
                <a:latin typeface="Big Caslon Medium" panose="02000603090000020003" pitchFamily="2" charset="-79"/>
                <a:cs typeface="Big Caslon Medium" panose="02000603090000020003" pitchFamily="2" charset="-79"/>
              </a:rPr>
              <a:t>Science rooms</a:t>
            </a:r>
          </a:p>
          <a:p>
            <a:pPr algn="l" rtl="0" fontAlgn="base">
              <a:buFont typeface="Arial" panose="020B0604020202020204" pitchFamily="34" charset="0"/>
              <a:buChar char="•"/>
            </a:pPr>
            <a:r>
              <a:rPr lang="en-US" sz="3500" b="0" i="0" u="none" strike="noStrike">
                <a:solidFill>
                  <a:srgbClr val="000000"/>
                </a:solidFill>
                <a:effectLst/>
                <a:latin typeface="Big Caslon Medium" panose="02000603090000020003" pitchFamily="2" charset="-79"/>
                <a:cs typeface="Big Caslon Medium" panose="02000603090000020003" pitchFamily="2" charset="-79"/>
              </a:rPr>
              <a:t>Creation of Welcome Center</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Increase in Early Childhood classrooms (5 per year)</a:t>
            </a:r>
          </a:p>
        </p:txBody>
      </p:sp>
      <p:pic>
        <p:nvPicPr>
          <p:cNvPr id="2" name="Picture 1" descr="A diagram of a diagram&#10;&#10;Description automatically generated">
            <a:extLst>
              <a:ext uri="{FF2B5EF4-FFF2-40B4-BE49-F238E27FC236}">
                <a16:creationId xmlns:a16="http://schemas.microsoft.com/office/drawing/2014/main" id="{998F3D6D-09E3-6A0C-E4B2-C94CF8F8B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3206194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3351AA7E-01C0-1516-6748-BB7298D8F242}"/>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5E2F9BF1-8770-F15B-49F7-8A67A637BBAD}"/>
              </a:ext>
            </a:extLst>
          </p:cNvPr>
          <p:cNvSpPr/>
          <p:nvPr/>
        </p:nvSpPr>
        <p:spPr>
          <a:xfrm>
            <a:off x="6400799" y="1695896"/>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BA97A2AF-35D1-840C-A65F-92EFBC7FBCE1}"/>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Academics</a:t>
            </a:r>
          </a:p>
        </p:txBody>
      </p:sp>
      <p:sp>
        <p:nvSpPr>
          <p:cNvPr id="4" name="TextBox 14">
            <a:extLst>
              <a:ext uri="{FF2B5EF4-FFF2-40B4-BE49-F238E27FC236}">
                <a16:creationId xmlns:a16="http://schemas.microsoft.com/office/drawing/2014/main" id="{14290B6B-3121-3B0D-E3B3-169C791E42EE}"/>
              </a:ext>
            </a:extLst>
          </p:cNvPr>
          <p:cNvSpPr txBox="1"/>
          <p:nvPr/>
        </p:nvSpPr>
        <p:spPr>
          <a:xfrm>
            <a:off x="492276" y="2095500"/>
            <a:ext cx="16687800" cy="8304453"/>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Cyclical review for all curriculum </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Data-informed teaching </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International Baccalaureate Program (IB)</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Advanced Placement courses (AP)</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Expansion of Navy JROTC </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Expansion of PreK 3 and PreK4 programming</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Expansion of Special Education programming</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SLIFE (students with limited or interrupted formal education) programming at LHS</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Seal of Biliteracy </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Alternative School</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Adult ESL Classes</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CTE Curriculum development and pathway alignment</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CTE Certifications for Students </a:t>
            </a:r>
          </a:p>
          <a:p>
            <a:pPr marL="342900" indent="-342900">
              <a:buFont typeface="Arial" panose="020B0604020202020204" pitchFamily="34" charset="0"/>
              <a:buChar char="•"/>
            </a:pPr>
            <a:r>
              <a:rPr lang="en-US" sz="3200" dirty="0">
                <a:solidFill>
                  <a:srgbClr val="101010"/>
                </a:solidFill>
                <a:latin typeface="Big Caslon Medium" panose="02000603090000020003" pitchFamily="2" charset="-79"/>
                <a:cs typeface="Big Caslon Medium" panose="02000603090000020003" pitchFamily="2" charset="-79"/>
              </a:rPr>
              <a:t>Best Communities in Music Education (10 consecutive years)</a:t>
            </a:r>
          </a:p>
          <a:p>
            <a:pPr marL="342900" indent="-342900">
              <a:buFont typeface="Arial" panose="020B0604020202020204" pitchFamily="34" charset="0"/>
              <a:buChar char="•"/>
            </a:pPr>
            <a:endParaRPr lang="en-US" sz="3200" dirty="0">
              <a:solidFill>
                <a:srgbClr val="101010"/>
              </a:solidFill>
              <a:latin typeface="Big Caslon Medium" panose="02000603090000020003" pitchFamily="2" charset="-79"/>
              <a:cs typeface="Big Caslon Medium" panose="02000603090000020003" pitchFamily="2" charset="-79"/>
            </a:endParaRPr>
          </a:p>
          <a:p>
            <a:pPr marL="342900" indent="-342900">
              <a:buFont typeface="Arial" panose="020B0604020202020204" pitchFamily="34" charset="0"/>
              <a:buChar char="•"/>
            </a:pPr>
            <a:endParaRPr lang="en-US" sz="3200" dirty="0">
              <a:solidFill>
                <a:srgbClr val="101010"/>
              </a:solidFill>
              <a:latin typeface="Big Caslon Medium" panose="02000603090000020003" pitchFamily="2" charset="-79"/>
              <a:cs typeface="Big Caslon Medium" panose="02000603090000020003" pitchFamily="2" charset="-79"/>
            </a:endParaRPr>
          </a:p>
          <a:p>
            <a:pPr marL="1257300" lvl="2" indent="-342900">
              <a:lnSpc>
                <a:spcPts val="3500"/>
              </a:lnSpc>
              <a:buFont typeface="Arial" panose="020B0604020202020204" pitchFamily="34" charset="0"/>
              <a:buChar char="•"/>
            </a:pPr>
            <a:endParaRPr lang="en-US" sz="2500" dirty="0">
              <a:solidFill>
                <a:srgbClr val="101010"/>
              </a:solidFill>
              <a:latin typeface="Cerebri Bold"/>
            </a:endParaRPr>
          </a:p>
        </p:txBody>
      </p:sp>
      <p:pic>
        <p:nvPicPr>
          <p:cNvPr id="2" name="Picture 1" descr="A diagram of a diagram&#10;&#10;Description automatically generated">
            <a:extLst>
              <a:ext uri="{FF2B5EF4-FFF2-40B4-BE49-F238E27FC236}">
                <a16:creationId xmlns:a16="http://schemas.microsoft.com/office/drawing/2014/main" id="{76B01FCA-B6D1-AB50-E9A6-07A211E48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261000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23BC0E90-4763-8EAD-2876-F33D21341E04}"/>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B8267257-1179-C485-62DC-077627B3E96B}"/>
              </a:ext>
            </a:extLst>
          </p:cNvPr>
          <p:cNvSpPr/>
          <p:nvPr/>
        </p:nvSpPr>
        <p:spPr>
          <a:xfrm>
            <a:off x="6400799" y="1695896"/>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5182F319-8087-21D5-B429-B6D90C10E4B1}"/>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Academics</a:t>
            </a:r>
          </a:p>
        </p:txBody>
      </p:sp>
      <p:sp>
        <p:nvSpPr>
          <p:cNvPr id="4" name="TextBox 14">
            <a:extLst>
              <a:ext uri="{FF2B5EF4-FFF2-40B4-BE49-F238E27FC236}">
                <a16:creationId xmlns:a16="http://schemas.microsoft.com/office/drawing/2014/main" id="{E7F3FE58-36AB-2422-DA80-35818DF436D8}"/>
              </a:ext>
            </a:extLst>
          </p:cNvPr>
          <p:cNvSpPr txBox="1"/>
          <p:nvPr/>
        </p:nvSpPr>
        <p:spPr>
          <a:xfrm>
            <a:off x="492276" y="2095500"/>
            <a:ext cx="16687800" cy="7278916"/>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Increase in dual enrollment programs:</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Union County College</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Kean Scholars Academy</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Berkley College</a:t>
            </a:r>
          </a:p>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Gifted and Talented (elementary)</a:t>
            </a:r>
          </a:p>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Tutoring: High Impact Tutoring Grant, Title I, ESL</a:t>
            </a:r>
          </a:p>
          <a:p>
            <a:pPr marL="342900"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Tuition-free summer school</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Remediation (Elementary)</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Bridge Program (5</a:t>
            </a:r>
            <a:r>
              <a:rPr lang="en-US" sz="3200" baseline="30000">
                <a:solidFill>
                  <a:srgbClr val="101010"/>
                </a:solidFill>
                <a:latin typeface="Big Caslon Medium" panose="02000603090000020003" pitchFamily="2" charset="-79"/>
                <a:cs typeface="Big Caslon Medium" panose="02000603090000020003" pitchFamily="2" charset="-79"/>
              </a:rPr>
              <a:t>th</a:t>
            </a:r>
            <a:r>
              <a:rPr lang="en-US" sz="3200">
                <a:solidFill>
                  <a:srgbClr val="101010"/>
                </a:solidFill>
                <a:latin typeface="Big Caslon Medium" panose="02000603090000020003" pitchFamily="2" charset="-79"/>
                <a:cs typeface="Big Caslon Medium" panose="02000603090000020003" pitchFamily="2" charset="-79"/>
              </a:rPr>
              <a:t> – 6</a:t>
            </a:r>
            <a:r>
              <a:rPr lang="en-US" sz="3200" baseline="30000">
                <a:solidFill>
                  <a:srgbClr val="101010"/>
                </a:solidFill>
                <a:latin typeface="Big Caslon Medium" panose="02000603090000020003" pitchFamily="2" charset="-79"/>
                <a:cs typeface="Big Caslon Medium" panose="02000603090000020003" pitchFamily="2" charset="-79"/>
              </a:rPr>
              <a:t>th</a:t>
            </a:r>
            <a:r>
              <a:rPr lang="en-US" sz="3200">
                <a:solidFill>
                  <a:srgbClr val="101010"/>
                </a:solidFill>
                <a:latin typeface="Big Caslon Medium" panose="02000603090000020003" pitchFamily="2" charset="-79"/>
                <a:cs typeface="Big Caslon Medium" panose="02000603090000020003" pitchFamily="2" charset="-79"/>
              </a:rPr>
              <a:t> / 8</a:t>
            </a:r>
            <a:r>
              <a:rPr lang="en-US" sz="3200" baseline="30000">
                <a:solidFill>
                  <a:srgbClr val="101010"/>
                </a:solidFill>
                <a:latin typeface="Big Caslon Medium" panose="02000603090000020003" pitchFamily="2" charset="-79"/>
                <a:cs typeface="Big Caslon Medium" panose="02000603090000020003" pitchFamily="2" charset="-79"/>
              </a:rPr>
              <a:t>th</a:t>
            </a:r>
            <a:r>
              <a:rPr lang="en-US" sz="3200">
                <a:solidFill>
                  <a:srgbClr val="101010"/>
                </a:solidFill>
                <a:latin typeface="Big Caslon Medium" panose="02000603090000020003" pitchFamily="2" charset="-79"/>
                <a:cs typeface="Big Caslon Medium" panose="02000603090000020003" pitchFamily="2" charset="-79"/>
              </a:rPr>
              <a:t> - 9</a:t>
            </a:r>
            <a:r>
              <a:rPr lang="en-US" sz="3200" baseline="30000">
                <a:solidFill>
                  <a:srgbClr val="101010"/>
                </a:solidFill>
                <a:latin typeface="Big Caslon Medium" panose="02000603090000020003" pitchFamily="2" charset="-79"/>
                <a:cs typeface="Big Caslon Medium" panose="02000603090000020003" pitchFamily="2" charset="-79"/>
              </a:rPr>
              <a:t>th</a:t>
            </a:r>
            <a:r>
              <a:rPr lang="en-US" sz="3200">
                <a:solidFill>
                  <a:srgbClr val="101010"/>
                </a:solidFill>
                <a:latin typeface="Big Caslon Medium" panose="02000603090000020003" pitchFamily="2" charset="-79"/>
                <a:cs typeface="Big Caslon Medium" panose="02000603090000020003" pitchFamily="2" charset="-79"/>
              </a:rPr>
              <a:t>)</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Credit recovery (Middle and High School)</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Extended school year</a:t>
            </a:r>
          </a:p>
          <a:p>
            <a:pPr marL="800100" lvl="1"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Enrichment programs</a:t>
            </a:r>
          </a:p>
          <a:p>
            <a:pPr marL="1257300" lvl="2"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Science, Technology, Engineering, Arts, Mathematics (STEAM)</a:t>
            </a:r>
          </a:p>
          <a:p>
            <a:pPr marL="1257300" lvl="2" indent="-342900">
              <a:buFont typeface="Arial" panose="020B0604020202020204" pitchFamily="34" charset="0"/>
              <a:buChar char="•"/>
            </a:pPr>
            <a:r>
              <a:rPr lang="en-US" sz="3200">
                <a:solidFill>
                  <a:srgbClr val="101010"/>
                </a:solidFill>
                <a:latin typeface="Big Caslon Medium" panose="02000603090000020003" pitchFamily="2" charset="-79"/>
                <a:cs typeface="Big Caslon Medium" panose="02000603090000020003" pitchFamily="2" charset="-79"/>
              </a:rPr>
              <a:t>English as a second language </a:t>
            </a:r>
          </a:p>
          <a:p>
            <a:pPr marL="342900" indent="-342900">
              <a:buFont typeface="Arial" panose="020B0604020202020204" pitchFamily="34" charset="0"/>
              <a:buChar char="•"/>
            </a:pPr>
            <a:endParaRPr lang="en-US" sz="2500">
              <a:solidFill>
                <a:srgbClr val="101010"/>
              </a:solidFill>
              <a:latin typeface="Cerebri Bold"/>
            </a:endParaRPr>
          </a:p>
        </p:txBody>
      </p:sp>
      <p:pic>
        <p:nvPicPr>
          <p:cNvPr id="2" name="Picture 1" descr="A diagram of a diagram&#10;&#10;Description automatically generated">
            <a:extLst>
              <a:ext uri="{FF2B5EF4-FFF2-40B4-BE49-F238E27FC236}">
                <a16:creationId xmlns:a16="http://schemas.microsoft.com/office/drawing/2014/main" id="{F600E700-A496-0726-723F-47B5C2556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2589455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BDA9C7E8-8F83-5A71-6538-3CC0DBDE06B2}"/>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FD6DCBBD-9090-70E3-CF40-94D4C4F6D261}"/>
              </a:ext>
            </a:extLst>
          </p:cNvPr>
          <p:cNvSpPr/>
          <p:nvPr/>
        </p:nvSpPr>
        <p:spPr>
          <a:xfrm>
            <a:off x="6477000" y="1866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7AA6A079-20FC-92CD-5AEF-84032185C4A1}"/>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Support</a:t>
            </a:r>
          </a:p>
        </p:txBody>
      </p:sp>
      <p:sp>
        <p:nvSpPr>
          <p:cNvPr id="4" name="TextBox 14">
            <a:extLst>
              <a:ext uri="{FF2B5EF4-FFF2-40B4-BE49-F238E27FC236}">
                <a16:creationId xmlns:a16="http://schemas.microsoft.com/office/drawing/2014/main" id="{E6FB9708-D670-219E-6EC3-BFD9BC96BE30}"/>
              </a:ext>
            </a:extLst>
          </p:cNvPr>
          <p:cNvSpPr txBox="1"/>
          <p:nvPr/>
        </p:nvSpPr>
        <p:spPr>
          <a:xfrm>
            <a:off x="461150" y="2021177"/>
            <a:ext cx="16687800" cy="4847481"/>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Mental Health Services Support for Students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Comprehensive wrap-around services</a:t>
            </a:r>
          </a:p>
          <a:p>
            <a:pPr marL="800100" lvl="1"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Parent Universities</a:t>
            </a:r>
          </a:p>
          <a:p>
            <a:pPr marL="800100" lvl="1"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External support services for mental health, food, security, health insurance</a:t>
            </a:r>
          </a:p>
          <a:p>
            <a:pPr marL="800100" lvl="1"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Services for displaced families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Anonymous wellness and safety app </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a:rPr>
              <a:t>Partnership with Rutgers University clinicians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Educator Stakeholder Climate and Culture Survey</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Student peer-to-peer learning experiences</a:t>
            </a:r>
          </a:p>
        </p:txBody>
      </p:sp>
      <p:pic>
        <p:nvPicPr>
          <p:cNvPr id="2" name="Picture 1" descr="A diagram of a diagram&#10;&#10;Description automatically generated">
            <a:extLst>
              <a:ext uri="{FF2B5EF4-FFF2-40B4-BE49-F238E27FC236}">
                <a16:creationId xmlns:a16="http://schemas.microsoft.com/office/drawing/2014/main" id="{62792F80-BDFF-898D-22FA-DCB686D4E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24665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EF46AF31-E22B-CD4D-AE38-436028815A26}"/>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7E3F3CE3-8079-6E57-4B4E-33EEA47361B5}"/>
              </a:ext>
            </a:extLst>
          </p:cNvPr>
          <p:cNvSpPr/>
          <p:nvPr/>
        </p:nvSpPr>
        <p:spPr>
          <a:xfrm>
            <a:off x="6477000" y="1866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4B232D44-D786-32CF-1F90-1F92764205F4}"/>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Support</a:t>
            </a:r>
          </a:p>
        </p:txBody>
      </p:sp>
      <p:sp>
        <p:nvSpPr>
          <p:cNvPr id="4" name="TextBox 14">
            <a:extLst>
              <a:ext uri="{FF2B5EF4-FFF2-40B4-BE49-F238E27FC236}">
                <a16:creationId xmlns:a16="http://schemas.microsoft.com/office/drawing/2014/main" id="{A3242DC9-DE5D-FF83-4E13-B2FBD841CD71}"/>
              </a:ext>
            </a:extLst>
          </p:cNvPr>
          <p:cNvSpPr txBox="1"/>
          <p:nvPr/>
        </p:nvSpPr>
        <p:spPr>
          <a:xfrm>
            <a:off x="461150" y="2021177"/>
            <a:ext cx="16687800" cy="7540526"/>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Laser focus on College and Career Readiness</a:t>
            </a:r>
          </a:p>
          <a:p>
            <a:pPr marL="800100" lvl="1"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Portrait of a Graduate 3E pathways exposure: Education, Employment, Enlistment</a:t>
            </a:r>
          </a:p>
          <a:p>
            <a:pPr marL="800100" lvl="1"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Increase in student scholarships</a:t>
            </a:r>
          </a:p>
          <a:p>
            <a:pPr marL="800100" lvl="1"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Increase in students enrolled in 4-year degree program</a:t>
            </a:r>
          </a:p>
          <a:p>
            <a:pPr marL="800100" lvl="1"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Increase in student enrolment in trade/technical schools</a:t>
            </a:r>
          </a:p>
          <a:p>
            <a:pPr marL="800100" lvl="1"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Establishment of a College and Career Readiness Counselor</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Restorative practices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Utilization of the Project Lead the Way engineering program</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Implementation of Social Emotional Learning (SEL) using an integrated model </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Multi-tiered Systems of Support (MTSS):  RTI (Response to Intervention), Positive Behavior Support in Schools (PBSIS), Remedial Reading, and Title 1</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21</a:t>
            </a:r>
            <a:r>
              <a:rPr lang="en-US" sz="3500" baseline="30000" dirty="0">
                <a:solidFill>
                  <a:srgbClr val="101010"/>
                </a:solidFill>
                <a:latin typeface="Big Caslon Medium" panose="02000603090000020003" pitchFamily="2" charset="-79"/>
                <a:cs typeface="Big Caslon Medium"/>
              </a:rPr>
              <a:t>st</a:t>
            </a:r>
            <a:r>
              <a:rPr lang="en-US" sz="3500" dirty="0">
                <a:solidFill>
                  <a:srgbClr val="101010"/>
                </a:solidFill>
                <a:latin typeface="Big Caslon Medium" panose="02000603090000020003" pitchFamily="2" charset="-79"/>
                <a:cs typeface="Big Caslon Medium"/>
              </a:rPr>
              <a:t> Century After-school program at SMS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a:rPr>
              <a:t>Before and After-care (elementary schools)</a:t>
            </a:r>
          </a:p>
          <a:p>
            <a:pPr marL="800100" lvl="1" indent="-342900">
              <a:buFont typeface="Arial" panose="020B0604020202020204" pitchFamily="34" charset="0"/>
              <a:buChar char="•"/>
            </a:pPr>
            <a:endParaRPr lang="en-US" sz="3500" dirty="0">
              <a:solidFill>
                <a:srgbClr val="101010"/>
              </a:solidFill>
              <a:latin typeface="Cerebri Bold"/>
              <a:cs typeface="Big Caslon Medium"/>
            </a:endParaRPr>
          </a:p>
        </p:txBody>
      </p:sp>
      <p:pic>
        <p:nvPicPr>
          <p:cNvPr id="2" name="Picture 1" descr="A diagram of a diagram&#10;&#10;Description automatically generated">
            <a:extLst>
              <a:ext uri="{FF2B5EF4-FFF2-40B4-BE49-F238E27FC236}">
                <a16:creationId xmlns:a16="http://schemas.microsoft.com/office/drawing/2014/main" id="{BF7147E9-7402-C175-2BBE-9B6EF5CC7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274506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F2321E20-87F7-2471-B8EA-31D691185B1B}"/>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A8FBA95B-4AE2-7B33-7208-1E8B39513C05}"/>
              </a:ext>
            </a:extLst>
          </p:cNvPr>
          <p:cNvSpPr/>
          <p:nvPr/>
        </p:nvSpPr>
        <p:spPr>
          <a:xfrm>
            <a:off x="6477000" y="19431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C35F3E6A-2034-C226-EB75-37F6B9B7ADB2}"/>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Recruitment and Hiring</a:t>
            </a:r>
          </a:p>
        </p:txBody>
      </p:sp>
      <p:sp>
        <p:nvSpPr>
          <p:cNvPr id="4" name="TextBox 14">
            <a:extLst>
              <a:ext uri="{FF2B5EF4-FFF2-40B4-BE49-F238E27FC236}">
                <a16:creationId xmlns:a16="http://schemas.microsoft.com/office/drawing/2014/main" id="{02EDA4EF-B2A7-A3CA-0291-3A61871E410D}"/>
              </a:ext>
            </a:extLst>
          </p:cNvPr>
          <p:cNvSpPr txBox="1"/>
          <p:nvPr/>
        </p:nvSpPr>
        <p:spPr>
          <a:xfrm>
            <a:off x="609600" y="2837405"/>
            <a:ext cx="13411200" cy="6619376"/>
          </a:xfrm>
          <a:prstGeom prst="rect">
            <a:avLst/>
          </a:prstGeom>
        </p:spPr>
        <p:txBody>
          <a:bodyPr wrap="square" lIns="0" tIns="0" rIns="0" bIns="0" rtlCol="0" anchor="t">
            <a:spAutoFit/>
          </a:bodyPr>
          <a:lstStyle/>
          <a:p>
            <a:pPr marL="342900" marR="0" lvl="0" indent="-342900">
              <a:lnSpc>
                <a:spcPct val="115000"/>
              </a:lnSpc>
              <a:buFont typeface="Arial" panose="020B0604020202020204" pitchFamily="34" charset="0"/>
              <a:buChar char="●"/>
            </a:pP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1,164 Employees</a:t>
            </a:r>
          </a:p>
          <a:p>
            <a:pPr marL="342900" marR="0" lvl="0" indent="-342900">
              <a:lnSpc>
                <a:spcPct val="115000"/>
              </a:lnSpc>
              <a:buFont typeface="Arial" panose="020B0604020202020204" pitchFamily="34" charset="0"/>
              <a:buChar char="●"/>
            </a:pP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Hosted and attended job fairs to </a:t>
            </a:r>
            <a:r>
              <a:rPr lang="en-US" sz="3500">
                <a:latin typeface="Big Caslon Medium" panose="02000603090000020003" pitchFamily="2" charset="-79"/>
                <a:ea typeface="Georgia" panose="02040502050405020303" pitchFamily="18" charset="0"/>
                <a:cs typeface="Big Caslon Medium" panose="02000603090000020003" pitchFamily="2" charset="-79"/>
              </a:rPr>
              <a:t>actively recruit new staff</a:t>
            </a:r>
          </a:p>
          <a:p>
            <a:pPr marL="342900" marR="0" lvl="0" indent="-342900">
              <a:lnSpc>
                <a:spcPct val="115000"/>
              </a:lnSpc>
              <a:buFont typeface="Arial" panose="020B0604020202020204" pitchFamily="34" charset="0"/>
              <a:buChar char="●"/>
            </a:pPr>
            <a:r>
              <a:rPr lang="en-US" sz="3500">
                <a:latin typeface="Big Caslon Medium" panose="02000603090000020003" pitchFamily="2" charset="-79"/>
                <a:ea typeface="Georgia" panose="02040502050405020303" pitchFamily="18" charset="0"/>
                <a:cs typeface="Big Caslon Medium" panose="02000603090000020003" pitchFamily="2" charset="-79"/>
              </a:rPr>
              <a:t>Conduct e</a:t>
            </a: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xit </a:t>
            </a:r>
            <a:r>
              <a:rPr lang="en-US" sz="3500">
                <a:latin typeface="Big Caslon Medium" panose="02000603090000020003" pitchFamily="2" charset="-79"/>
                <a:ea typeface="Georgia" panose="02040502050405020303" pitchFamily="18" charset="0"/>
                <a:cs typeface="Big Caslon Medium" panose="02000603090000020003" pitchFamily="2" charset="-79"/>
              </a:rPr>
              <a:t>interviews to support retention strategies </a:t>
            </a:r>
          </a:p>
          <a:p>
            <a:pPr marL="342900" marR="0" lvl="0" indent="-342900">
              <a:lnSpc>
                <a:spcPct val="115000"/>
              </a:lnSpc>
              <a:buFont typeface="Arial" panose="020B0604020202020204" pitchFamily="34" charset="0"/>
              <a:buChar char="●"/>
            </a:pP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Expanded </a:t>
            </a:r>
            <a:r>
              <a:rPr lang="en-US" sz="3500">
                <a:latin typeface="Big Caslon Medium" panose="02000603090000020003" pitchFamily="2" charset="-79"/>
                <a:ea typeface="Georgia" panose="02040502050405020303" pitchFamily="18" charset="0"/>
                <a:cs typeface="Big Caslon Medium" panose="02000603090000020003" pitchFamily="2" charset="-79"/>
              </a:rPr>
              <a:t>state and national </a:t>
            </a: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networks with 3</a:t>
            </a:r>
            <a:r>
              <a:rPr lang="en-US" sz="3500" u="none" strike="noStrike" baseline="30000">
                <a:effectLst/>
                <a:latin typeface="Big Caslon Medium" panose="02000603090000020003" pitchFamily="2" charset="-79"/>
                <a:ea typeface="Georgia" panose="02040502050405020303" pitchFamily="18" charset="0"/>
                <a:cs typeface="Big Caslon Medium" panose="02000603090000020003" pitchFamily="2" charset="-79"/>
              </a:rPr>
              <a:t>rd</a:t>
            </a: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 party online recruitment organizations</a:t>
            </a:r>
          </a:p>
          <a:p>
            <a:pPr marL="342900" marR="0" lvl="0" indent="-342900">
              <a:lnSpc>
                <a:spcPct val="115000"/>
              </a:lnSpc>
              <a:buFont typeface="Arial" panose="020B0604020202020204" pitchFamily="34" charset="0"/>
              <a:buChar char="●"/>
            </a:pPr>
            <a:r>
              <a:rPr lang="en-US" sz="3500">
                <a:latin typeface="Big Caslon Medium" panose="02000603090000020003" pitchFamily="2" charset="-79"/>
                <a:ea typeface="Georgia" panose="02040502050405020303" pitchFamily="18" charset="0"/>
                <a:cs typeface="Big Caslon Medium" panose="02000603090000020003" pitchFamily="2" charset="-79"/>
              </a:rPr>
              <a:t>Developed a substitute training program</a:t>
            </a:r>
          </a:p>
          <a:p>
            <a:pPr marL="342900" marR="0" lvl="0" indent="-342900">
              <a:lnSpc>
                <a:spcPct val="115000"/>
              </a:lnSpc>
              <a:buFont typeface="Arial" panose="020B0604020202020204" pitchFamily="34" charset="0"/>
              <a:buChar char="●"/>
            </a:pPr>
            <a:r>
              <a:rPr lang="en-US" sz="3500">
                <a:latin typeface="Big Caslon Medium" panose="02000603090000020003" pitchFamily="2" charset="-79"/>
                <a:ea typeface="Georgia" panose="02040502050405020303" pitchFamily="18" charset="0"/>
                <a:cs typeface="Big Caslon Medium" panose="02000603090000020003" pitchFamily="2" charset="-79"/>
              </a:rPr>
              <a:t>Partnered with higher education to offer staff tuition discounts</a:t>
            </a:r>
          </a:p>
          <a:p>
            <a:pPr marL="342900" marR="0" lvl="0" indent="-342900">
              <a:lnSpc>
                <a:spcPct val="115000"/>
              </a:lnSpc>
              <a:buFont typeface="Arial" panose="020B0604020202020204" pitchFamily="34" charset="0"/>
              <a:buChar char="●"/>
            </a:pP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Partnered with a substitute staffing company </a:t>
            </a:r>
            <a:endParaRPr lang="en-US" sz="3500" u="none" strike="noStrike">
              <a:effectLst/>
              <a:latin typeface="Big Caslon Medium" panose="02000603090000020003" pitchFamily="2" charset="-79"/>
              <a:ea typeface="Arial" panose="020B0604020202020204" pitchFamily="34" charset="0"/>
              <a:cs typeface="Big Caslon Medium" panose="02000603090000020003" pitchFamily="2" charset="-79"/>
            </a:endParaRPr>
          </a:p>
          <a:p>
            <a:pPr marL="342900" marR="0" lvl="0" indent="-342900">
              <a:lnSpc>
                <a:spcPct val="115000"/>
              </a:lnSpc>
              <a:buFont typeface="Arial" panose="020B0604020202020204" pitchFamily="34" charset="0"/>
              <a:buChar char="●"/>
            </a:pP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Streamlined onboarding process</a:t>
            </a:r>
            <a:endParaRPr lang="en-US" sz="3500" u="none" strike="noStrike">
              <a:effectLst/>
              <a:latin typeface="Big Caslon Medium" panose="02000603090000020003" pitchFamily="2" charset="-79"/>
              <a:ea typeface="Arial" panose="020B0604020202020204" pitchFamily="34" charset="0"/>
              <a:cs typeface="Big Caslon Medium" panose="02000603090000020003" pitchFamily="2" charset="-79"/>
            </a:endParaRPr>
          </a:p>
          <a:p>
            <a:pPr marL="342900" marR="0" lvl="0" indent="-342900">
              <a:lnSpc>
                <a:spcPct val="115000"/>
              </a:lnSpc>
              <a:buFont typeface="Arial" panose="020B0604020202020204" pitchFamily="34" charset="0"/>
              <a:buChar char="●"/>
            </a:pPr>
            <a:r>
              <a:rPr lang="en-US" sz="3500" u="none" strike="noStrike">
                <a:effectLst/>
                <a:latin typeface="Big Caslon Medium" panose="02000603090000020003" pitchFamily="2" charset="-79"/>
                <a:ea typeface="Georgia" panose="02040502050405020303" pitchFamily="18" charset="0"/>
                <a:cs typeface="Big Caslon Medium" panose="02000603090000020003" pitchFamily="2" charset="-79"/>
              </a:rPr>
              <a:t>Enhanced transparency to build capacity</a:t>
            </a:r>
            <a:endParaRPr lang="en-US" sz="3500" u="none" strike="noStrike">
              <a:effectLst/>
              <a:latin typeface="Arial" panose="020B0604020202020204" pitchFamily="34" charset="0"/>
              <a:ea typeface="Arial" panose="020B0604020202020204" pitchFamily="34" charset="0"/>
            </a:endParaRPr>
          </a:p>
          <a:p>
            <a:pPr marL="1257300" lvl="2" indent="-342900">
              <a:lnSpc>
                <a:spcPts val="3500"/>
              </a:lnSpc>
              <a:buFont typeface="Arial" panose="020B0604020202020204" pitchFamily="34" charset="0"/>
              <a:buChar char="•"/>
            </a:pPr>
            <a:endParaRPr lang="en-US" sz="2500">
              <a:solidFill>
                <a:srgbClr val="101010"/>
              </a:solidFill>
              <a:latin typeface="Cerebri Bold"/>
            </a:endParaRPr>
          </a:p>
        </p:txBody>
      </p:sp>
      <p:pic>
        <p:nvPicPr>
          <p:cNvPr id="2" name="Picture 1" descr="A diagram of a diagram&#10;&#10;Description automatically generated">
            <a:extLst>
              <a:ext uri="{FF2B5EF4-FFF2-40B4-BE49-F238E27FC236}">
                <a16:creationId xmlns:a16="http://schemas.microsoft.com/office/drawing/2014/main" id="{5F1B2C14-08E3-E5E0-4489-71E181868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1818125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DD4D-4214-CFE7-9B2B-91DF664E7A57}"/>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D0E5EA49-09A3-005D-946B-B84E3C6CDD4A}"/>
              </a:ext>
            </a:extLst>
          </p:cNvPr>
          <p:cNvSpPr/>
          <p:nvPr/>
        </p:nvSpPr>
        <p:spPr>
          <a:xfrm>
            <a:off x="6400800" y="1562100"/>
            <a:ext cx="4870755" cy="0"/>
          </a:xfrm>
          <a:prstGeom prst="line">
            <a:avLst/>
          </a:prstGeom>
          <a:ln w="47625" cap="flat">
            <a:solidFill>
              <a:srgbClr val="101010"/>
            </a:solidFill>
            <a:prstDash val="solid"/>
            <a:headEnd type="none" w="sm" len="sm"/>
            <a:tailEnd type="none" w="sm" len="sm"/>
          </a:ln>
        </p:spPr>
        <p:txBody>
          <a:bodyPr/>
          <a:lstStyle/>
          <a:p>
            <a:endParaRPr lang="en-US"/>
          </a:p>
        </p:txBody>
      </p:sp>
      <p:pic>
        <p:nvPicPr>
          <p:cNvPr id="3" name="Picture 2">
            <a:extLst>
              <a:ext uri="{FF2B5EF4-FFF2-40B4-BE49-F238E27FC236}">
                <a16:creationId xmlns:a16="http://schemas.microsoft.com/office/drawing/2014/main" id="{B15EA46E-C9DA-16F8-6358-B0C71C7EAFC0}"/>
              </a:ext>
            </a:extLst>
          </p:cNvPr>
          <p:cNvPicPr>
            <a:picLocks noChangeAspect="1"/>
          </p:cNvPicPr>
          <p:nvPr/>
        </p:nvPicPr>
        <p:blipFill>
          <a:blip r:embed="rId2"/>
          <a:stretch>
            <a:fillRect/>
          </a:stretch>
        </p:blipFill>
        <p:spPr>
          <a:xfrm>
            <a:off x="609600" y="1465897"/>
            <a:ext cx="16804104" cy="8821103"/>
          </a:xfrm>
          <a:prstGeom prst="rect">
            <a:avLst/>
          </a:prstGeom>
        </p:spPr>
      </p:pic>
      <p:sp>
        <p:nvSpPr>
          <p:cNvPr id="5" name="TextBox 4">
            <a:extLst>
              <a:ext uri="{FF2B5EF4-FFF2-40B4-BE49-F238E27FC236}">
                <a16:creationId xmlns:a16="http://schemas.microsoft.com/office/drawing/2014/main" id="{A1AA69C7-63BC-AB40-7751-ADE78A8FAA48}"/>
              </a:ext>
            </a:extLst>
          </p:cNvPr>
          <p:cNvSpPr txBox="1"/>
          <p:nvPr/>
        </p:nvSpPr>
        <p:spPr>
          <a:xfrm>
            <a:off x="1331495" y="6497053"/>
            <a:ext cx="184731" cy="369332"/>
          </a:xfrm>
          <a:prstGeom prst="rect">
            <a:avLst/>
          </a:prstGeom>
          <a:noFill/>
        </p:spPr>
        <p:txBody>
          <a:bodyPr wrap="none" rtlCol="0">
            <a:spAutoFit/>
          </a:bodyPr>
          <a:lstStyle/>
          <a:p>
            <a:endParaRPr lang="en-US"/>
          </a:p>
        </p:txBody>
      </p:sp>
      <p:sp>
        <p:nvSpPr>
          <p:cNvPr id="20" name="TextBox 20">
            <a:extLst>
              <a:ext uri="{FF2B5EF4-FFF2-40B4-BE49-F238E27FC236}">
                <a16:creationId xmlns:a16="http://schemas.microsoft.com/office/drawing/2014/main" id="{572C8A0A-DD99-CD37-D571-762C4DC07D43}"/>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panose="02040602050305030304" pitchFamily="18" charset="0"/>
              </a:rPr>
              <a:t>Internship Partners</a:t>
            </a:r>
          </a:p>
        </p:txBody>
      </p:sp>
    </p:spTree>
    <p:extLst>
      <p:ext uri="{BB962C8B-B14F-4D97-AF65-F5344CB8AC3E}">
        <p14:creationId xmlns:p14="http://schemas.microsoft.com/office/powerpoint/2010/main" val="89168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2E0EEE12-2EE4-B68C-5EF3-75AA8A291E15}"/>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FBEEB5CB-0109-F73E-F550-69C5F8CC2E3D}"/>
              </a:ext>
            </a:extLst>
          </p:cNvPr>
          <p:cNvSpPr/>
          <p:nvPr/>
        </p:nvSpPr>
        <p:spPr>
          <a:xfrm>
            <a:off x="6477000" y="1866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DF55EFB8-01E1-223A-A778-66B51E8B6CF5}"/>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Professional Development</a:t>
            </a:r>
          </a:p>
        </p:txBody>
      </p:sp>
      <p:sp>
        <p:nvSpPr>
          <p:cNvPr id="4" name="TextBox 14">
            <a:extLst>
              <a:ext uri="{FF2B5EF4-FFF2-40B4-BE49-F238E27FC236}">
                <a16:creationId xmlns:a16="http://schemas.microsoft.com/office/drawing/2014/main" id="{BFF4094C-004B-4B84-C4D0-2E9B1CB8C2F4}"/>
              </a:ext>
            </a:extLst>
          </p:cNvPr>
          <p:cNvSpPr txBox="1"/>
          <p:nvPr/>
        </p:nvSpPr>
        <p:spPr>
          <a:xfrm>
            <a:off x="461150" y="2069785"/>
            <a:ext cx="16687800" cy="9202519"/>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600" dirty="0">
                <a:solidFill>
                  <a:srgbClr val="101010"/>
                </a:solidFill>
                <a:latin typeface="Big Caslon Medium" panose="02000603090000020003" pitchFamily="2" charset="-79"/>
                <a:cs typeface="Big Caslon Medium" panose="02000603090000020003" pitchFamily="2" charset="-79"/>
              </a:rPr>
              <a:t>Building-based instructional leadership teams (ILT)</a:t>
            </a:r>
          </a:p>
          <a:p>
            <a:pPr marL="342900" indent="-342900">
              <a:buFont typeface="Arial" panose="020B0604020202020204" pitchFamily="34" charset="0"/>
              <a:buChar char="•"/>
            </a:pPr>
            <a:r>
              <a:rPr lang="en-US" sz="3600" dirty="0">
                <a:solidFill>
                  <a:srgbClr val="101010"/>
                </a:solidFill>
                <a:latin typeface="Big Caslon Medium" panose="02000603090000020003" pitchFamily="2" charset="-79"/>
                <a:cs typeface="Big Caslon Medium" panose="02000603090000020003" pitchFamily="2" charset="-79"/>
              </a:rPr>
              <a:t>Sheltered Instruction Observation Protocol (SIOP) </a:t>
            </a:r>
          </a:p>
          <a:p>
            <a:pPr marL="342900" indent="-342900">
              <a:buFont typeface="Arial" panose="020B0604020202020204" pitchFamily="34" charset="0"/>
              <a:buChar char="•"/>
            </a:pPr>
            <a:r>
              <a:rPr lang="en-US" sz="3600" dirty="0">
                <a:solidFill>
                  <a:srgbClr val="101010"/>
                </a:solidFill>
                <a:latin typeface="Big Caslon Medium" panose="02000603090000020003" pitchFamily="2" charset="-79"/>
                <a:cs typeface="Big Caslon Medium" panose="02000603090000020003" pitchFamily="2" charset="-79"/>
              </a:rPr>
              <a:t>Instructional Coaches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Professional Development Series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Train-the-trainer module</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Administrator internal walks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Vertical articulation</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Team-time</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Common planning</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Professional learning communities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Peer-to-peer observations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On-site PD through partnerships with Higher Education and State/National organizations</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Executive Coaching</a:t>
            </a:r>
          </a:p>
          <a:p>
            <a:pPr marL="342900" indent="-342900">
              <a:buFont typeface="Arial" panose="020B0604020202020204" pitchFamily="34" charset="0"/>
              <a:buChar char="•"/>
            </a:pPr>
            <a:r>
              <a:rPr lang="en-US" sz="3500" dirty="0">
                <a:solidFill>
                  <a:srgbClr val="101010"/>
                </a:solidFill>
                <a:latin typeface="Big Caslon Medium" panose="02000603090000020003" pitchFamily="2" charset="-79"/>
                <a:cs typeface="Big Caslon Medium" panose="02000603090000020003" pitchFamily="2" charset="-79"/>
              </a:rPr>
              <a:t>Apple Professional Learning Series</a:t>
            </a:r>
          </a:p>
          <a:p>
            <a:pPr marL="342900" indent="-342900">
              <a:buFont typeface="Arial" panose="020B0604020202020204" pitchFamily="34" charset="0"/>
              <a:buChar char="•"/>
            </a:pPr>
            <a:endParaRPr lang="en-US" sz="3500" dirty="0">
              <a:solidFill>
                <a:srgbClr val="101010"/>
              </a:solidFill>
              <a:latin typeface="Big Caslon Medium" panose="02000603090000020003" pitchFamily="2" charset="-79"/>
              <a:cs typeface="Big Caslon Medium" panose="02000603090000020003" pitchFamily="2" charset="-79"/>
            </a:endParaRPr>
          </a:p>
          <a:p>
            <a:pPr marL="342900" indent="-342900">
              <a:buFont typeface="Arial" panose="020B0604020202020204" pitchFamily="34" charset="0"/>
              <a:buChar char="•"/>
            </a:pPr>
            <a:endParaRPr lang="en-US" sz="3500" dirty="0">
              <a:solidFill>
                <a:srgbClr val="101010"/>
              </a:solidFill>
              <a:latin typeface="Cerebri Bold"/>
              <a:cs typeface="Big Caslon Medium"/>
            </a:endParaRPr>
          </a:p>
        </p:txBody>
      </p:sp>
      <p:pic>
        <p:nvPicPr>
          <p:cNvPr id="2" name="Picture 1" descr="A diagram of a diagram&#10;&#10;Description automatically generated">
            <a:extLst>
              <a:ext uri="{FF2B5EF4-FFF2-40B4-BE49-F238E27FC236}">
                <a16:creationId xmlns:a16="http://schemas.microsoft.com/office/drawing/2014/main" id="{CE6E0CF2-F215-E639-5552-04C907F12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208006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0"/>
            <a:ext cx="8382000" cy="4860317"/>
          </a:xfrm>
          <a:custGeom>
            <a:avLst/>
            <a:gdLst/>
            <a:ahLst/>
            <a:cxnLst/>
            <a:rect l="l" t="t" r="r" b="b"/>
            <a:pathLst>
              <a:path w="10735081" h="10287000">
                <a:moveTo>
                  <a:pt x="0" y="0"/>
                </a:moveTo>
                <a:lnTo>
                  <a:pt x="10735081" y="0"/>
                </a:lnTo>
                <a:lnTo>
                  <a:pt x="10735081" y="10287000"/>
                </a:lnTo>
                <a:lnTo>
                  <a:pt x="0" y="10287000"/>
                </a:lnTo>
                <a:lnTo>
                  <a:pt x="0" y="0"/>
                </a:lnTo>
                <a:close/>
              </a:path>
            </a:pathLst>
          </a:custGeom>
          <a:blipFill>
            <a:blip r:embed="rId2">
              <a:alphaModFix amt="20000"/>
            </a:blip>
            <a:stretch>
              <a:fillRect l="-21869" r="-21869"/>
            </a:stretch>
          </a:blipFill>
        </p:spPr>
        <p:txBody>
          <a:bodyPr/>
          <a:lstStyle/>
          <a:p>
            <a:endParaRPr lang="en-US"/>
          </a:p>
        </p:txBody>
      </p:sp>
      <p:sp>
        <p:nvSpPr>
          <p:cNvPr id="4" name="TextBox 4"/>
          <p:cNvSpPr txBox="1"/>
          <p:nvPr/>
        </p:nvSpPr>
        <p:spPr>
          <a:xfrm>
            <a:off x="12420600" y="550413"/>
            <a:ext cx="2743200" cy="998478"/>
          </a:xfrm>
          <a:prstGeom prst="rect">
            <a:avLst/>
          </a:prstGeom>
        </p:spPr>
        <p:txBody>
          <a:bodyPr wrap="square" lIns="0" tIns="0" rIns="0" bIns="0" rtlCol="0" anchor="t">
            <a:spAutoFit/>
          </a:bodyPr>
          <a:lstStyle/>
          <a:p>
            <a:pPr marL="0" lvl="0" indent="0" algn="l">
              <a:lnSpc>
                <a:spcPts val="8970"/>
              </a:lnSpc>
            </a:pPr>
            <a:r>
              <a:rPr lang="en-US" sz="4000" b="1" u="sng">
                <a:latin typeface="Big Caslon Medium" panose="02000603090000020003" pitchFamily="2" charset="-79"/>
                <a:cs typeface="Big Caslon Medium" panose="02000603090000020003" pitchFamily="2" charset="-79"/>
              </a:rPr>
              <a:t>VISION:</a:t>
            </a:r>
          </a:p>
        </p:txBody>
      </p:sp>
      <p:sp>
        <p:nvSpPr>
          <p:cNvPr id="3" name="TextBox 3"/>
          <p:cNvSpPr txBox="1"/>
          <p:nvPr/>
        </p:nvSpPr>
        <p:spPr>
          <a:xfrm>
            <a:off x="8534400" y="1778155"/>
            <a:ext cx="9049353" cy="2852897"/>
          </a:xfrm>
          <a:prstGeom prst="rect">
            <a:avLst/>
          </a:prstGeom>
        </p:spPr>
        <p:txBody>
          <a:bodyPr wrap="square" lIns="0" tIns="0" rIns="0" bIns="0" rtlCol="0" anchor="t">
            <a:spAutoFit/>
          </a:bodyPr>
          <a:lstStyle/>
          <a:p>
            <a:pPr>
              <a:lnSpc>
                <a:spcPts val="4479"/>
              </a:lnSpc>
            </a:pPr>
            <a:r>
              <a:rPr lang="en-US" sz="3199">
                <a:latin typeface="Book Antiqua" panose="02040602050305030304" pitchFamily="18" charset="0"/>
              </a:rPr>
              <a:t>The Linden Public School District is committed to developing respect for diversity, excellence in education, and a commitment to service, in order to promote global citizenship and ensure personal success for all students.</a:t>
            </a:r>
          </a:p>
        </p:txBody>
      </p:sp>
      <p:sp>
        <p:nvSpPr>
          <p:cNvPr id="6" name="TextBox 4">
            <a:extLst>
              <a:ext uri="{FF2B5EF4-FFF2-40B4-BE49-F238E27FC236}">
                <a16:creationId xmlns:a16="http://schemas.microsoft.com/office/drawing/2014/main" id="{EF28B1AC-7AD1-C04F-37DF-41E03194DA95}"/>
              </a:ext>
            </a:extLst>
          </p:cNvPr>
          <p:cNvSpPr txBox="1"/>
          <p:nvPr/>
        </p:nvSpPr>
        <p:spPr>
          <a:xfrm>
            <a:off x="12144676" y="4860317"/>
            <a:ext cx="2714324" cy="998478"/>
          </a:xfrm>
          <a:prstGeom prst="rect">
            <a:avLst/>
          </a:prstGeom>
        </p:spPr>
        <p:txBody>
          <a:bodyPr wrap="square" lIns="0" tIns="0" rIns="0" bIns="0" rtlCol="0" anchor="t">
            <a:spAutoFit/>
          </a:bodyPr>
          <a:lstStyle/>
          <a:p>
            <a:pPr marL="0" lvl="0" indent="0" algn="l">
              <a:lnSpc>
                <a:spcPts val="8970"/>
              </a:lnSpc>
            </a:pPr>
            <a:r>
              <a:rPr lang="en-US" sz="4000" b="1" u="sng">
                <a:latin typeface="Big Caslon Medium" panose="02000603090000020003" pitchFamily="2" charset="-79"/>
                <a:cs typeface="Big Caslon Medium" panose="02000603090000020003" pitchFamily="2" charset="-79"/>
              </a:rPr>
              <a:t>MISSION:</a:t>
            </a:r>
          </a:p>
        </p:txBody>
      </p:sp>
      <p:sp>
        <p:nvSpPr>
          <p:cNvPr id="7" name="TextBox 5">
            <a:extLst>
              <a:ext uri="{FF2B5EF4-FFF2-40B4-BE49-F238E27FC236}">
                <a16:creationId xmlns:a16="http://schemas.microsoft.com/office/drawing/2014/main" id="{CDF8D6A2-EEFB-D24A-88D8-D8E0DF967A1D}"/>
              </a:ext>
            </a:extLst>
          </p:cNvPr>
          <p:cNvSpPr txBox="1"/>
          <p:nvPr/>
        </p:nvSpPr>
        <p:spPr>
          <a:xfrm>
            <a:off x="8481345" y="6088060"/>
            <a:ext cx="9754518" cy="3866892"/>
          </a:xfrm>
          <a:prstGeom prst="rect">
            <a:avLst/>
          </a:prstGeom>
        </p:spPr>
        <p:txBody>
          <a:bodyPr wrap="square" lIns="0" tIns="0" rIns="0" bIns="0" rtlCol="0" anchor="t">
            <a:spAutoFit/>
          </a:bodyPr>
          <a:lstStyle/>
          <a:p>
            <a:pPr marL="0" lvl="0" indent="0">
              <a:lnSpc>
                <a:spcPts val="5070"/>
              </a:lnSpc>
            </a:pPr>
            <a:r>
              <a:rPr lang="en-US" sz="3200">
                <a:latin typeface="Big Caslon Medium" panose="02000603090000020003" pitchFamily="2" charset="-79"/>
                <a:cs typeface="Big Caslon Medium" panose="02000603090000020003" pitchFamily="2" charset="-79"/>
              </a:rPr>
              <a:t>The mission of the Linden Public Schools District is to promote distinction through the infinite resource that is Linden’s diversity, combined with our profound commitment to instructional excellence, so that each and every student achieves their maximum potential in an engaging, inspiring, and challenging learning environment.</a:t>
            </a:r>
          </a:p>
        </p:txBody>
      </p:sp>
      <p:pic>
        <p:nvPicPr>
          <p:cNvPr id="8" name="Picture 7">
            <a:extLst>
              <a:ext uri="{FF2B5EF4-FFF2-40B4-BE49-F238E27FC236}">
                <a16:creationId xmlns:a16="http://schemas.microsoft.com/office/drawing/2014/main" id="{4789B8E9-9475-5C48-25FB-A4502573180E}"/>
              </a:ext>
            </a:extLst>
          </p:cNvPr>
          <p:cNvPicPr>
            <a:picLocks noChangeAspect="1"/>
          </p:cNvPicPr>
          <p:nvPr/>
        </p:nvPicPr>
        <p:blipFill>
          <a:blip r:embed="rId3">
            <a:duotone>
              <a:prstClr val="black"/>
              <a:srgbClr val="D9C3A5">
                <a:tint val="50000"/>
                <a:satMod val="180000"/>
              </a:srgbClr>
            </a:duotone>
            <a:alphaModFix amt="5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 y="4860316"/>
            <a:ext cx="8382000" cy="54266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7C74D679-47C9-5052-B031-8B900B9B796D}"/>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DCF971BA-BA04-7637-6E98-043AFF48C165}"/>
              </a:ext>
            </a:extLst>
          </p:cNvPr>
          <p:cNvSpPr/>
          <p:nvPr/>
        </p:nvSpPr>
        <p:spPr>
          <a:xfrm>
            <a:off x="6477000" y="1866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5273F1FE-37D6-BD6E-52E0-5CEAB0A0AD1D}"/>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Community/Parent Engagement</a:t>
            </a:r>
          </a:p>
        </p:txBody>
      </p:sp>
      <p:sp>
        <p:nvSpPr>
          <p:cNvPr id="4" name="TextBox 14">
            <a:extLst>
              <a:ext uri="{FF2B5EF4-FFF2-40B4-BE49-F238E27FC236}">
                <a16:creationId xmlns:a16="http://schemas.microsoft.com/office/drawing/2014/main" id="{CA2C0242-9389-9F62-DEB7-ED98EA0802E9}"/>
              </a:ext>
            </a:extLst>
          </p:cNvPr>
          <p:cNvSpPr txBox="1"/>
          <p:nvPr/>
        </p:nvSpPr>
        <p:spPr>
          <a:xfrm>
            <a:off x="461150" y="2021177"/>
            <a:ext cx="16687800" cy="8079135"/>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It Takes Village</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Public Service Announcement student video contest</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Increase use of Social Media presence</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Enhanced Video Media productions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Enhanced communication through multiple languages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L.E.A.D (Law Enforcement Against Drugs)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NJ Family Care</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NJ 4S </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Department of Health</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Assistive devices for translation support</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Multi-generational community engagement events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Student participation in city-wide events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Newsletters</a:t>
            </a:r>
          </a:p>
          <a:p>
            <a:pPr marL="342900" indent="-342900">
              <a:buFont typeface="Arial" panose="020B0604020202020204" pitchFamily="34" charset="0"/>
              <a:buChar char="•"/>
            </a:pPr>
            <a:r>
              <a:rPr lang="en-US" sz="3500">
                <a:solidFill>
                  <a:srgbClr val="101010"/>
                </a:solidFill>
                <a:latin typeface="Big Caslon Medium" panose="02000603090000020003" pitchFamily="2" charset="-79"/>
                <a:cs typeface="Big Caslon Medium" panose="02000603090000020003" pitchFamily="2" charset="-79"/>
              </a:rPr>
              <a:t>PTA/PTOs</a:t>
            </a:r>
          </a:p>
          <a:p>
            <a:pPr marL="342900" indent="-342900">
              <a:buFont typeface="Arial" panose="020B0604020202020204" pitchFamily="34" charset="0"/>
              <a:buChar char="•"/>
            </a:pPr>
            <a:endParaRPr lang="en-US" sz="3500">
              <a:solidFill>
                <a:srgbClr val="101010"/>
              </a:solidFill>
              <a:latin typeface="Cerebri Bold"/>
              <a:cs typeface="Big Caslon Medium"/>
            </a:endParaRPr>
          </a:p>
        </p:txBody>
      </p:sp>
      <p:pic>
        <p:nvPicPr>
          <p:cNvPr id="2" name="Picture 1" descr="A diagram of a diagram&#10;&#10;Description automatically generated">
            <a:extLst>
              <a:ext uri="{FF2B5EF4-FFF2-40B4-BE49-F238E27FC236}">
                <a16:creationId xmlns:a16="http://schemas.microsoft.com/office/drawing/2014/main" id="{8B3DCDDD-3097-1BFF-4FC1-536F59CA9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2109036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FFCF4F50-CC81-4AAE-BDB8-5E47D4A52F44}"/>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AC3D8B8B-2D69-93DC-49C3-69C13A374B71}"/>
              </a:ext>
            </a:extLst>
          </p:cNvPr>
          <p:cNvSpPr/>
          <p:nvPr/>
        </p:nvSpPr>
        <p:spPr>
          <a:xfrm>
            <a:off x="6400800" y="1866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54EECE29-631F-CEDC-3A25-9E57C92CD5A3}"/>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Technology</a:t>
            </a:r>
          </a:p>
        </p:txBody>
      </p:sp>
      <p:pic>
        <p:nvPicPr>
          <p:cNvPr id="2" name="Picture 1" descr="A diagram of a diagram&#10;&#10;Description automatically generated">
            <a:extLst>
              <a:ext uri="{FF2B5EF4-FFF2-40B4-BE49-F238E27FC236}">
                <a16:creationId xmlns:a16="http://schemas.microsoft.com/office/drawing/2014/main" id="{F965997B-7FCF-3D66-DBDF-DBB3AA955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
        <p:nvSpPr>
          <p:cNvPr id="3" name="TextBox 14">
            <a:extLst>
              <a:ext uri="{FF2B5EF4-FFF2-40B4-BE49-F238E27FC236}">
                <a16:creationId xmlns:a16="http://schemas.microsoft.com/office/drawing/2014/main" id="{F5EDCB39-4897-EDFA-5C69-825DCB099954}"/>
              </a:ext>
            </a:extLst>
          </p:cNvPr>
          <p:cNvSpPr txBox="1"/>
          <p:nvPr/>
        </p:nvSpPr>
        <p:spPr>
          <a:xfrm>
            <a:off x="609600" y="2621963"/>
            <a:ext cx="11963400" cy="6463308"/>
          </a:xfrm>
          <a:prstGeom prst="rect">
            <a:avLst/>
          </a:prstGeom>
        </p:spPr>
        <p:txBody>
          <a:bodyPr wrap="square" lIns="0" tIns="0" rIns="0" bIns="0" rtlCol="0" anchor="t">
            <a:spAutoFit/>
          </a:bodyPr>
          <a:lstStyle/>
          <a:p>
            <a:pPr algn="l" rtl="0" fontAlgn="base">
              <a:buFont typeface="Arial" panose="020B0604020202020204" pitchFamily="34" charset="0"/>
              <a:buChar char="•"/>
            </a:pPr>
            <a:r>
              <a:rPr lang="en-US" sz="3500" b="0" i="0" u="none" strike="noStrike">
                <a:solidFill>
                  <a:srgbClr val="000000"/>
                </a:solidFill>
                <a:effectLst/>
                <a:latin typeface="Big Caslon Medium" panose="02000603090000020003" pitchFamily="2" charset="-79"/>
                <a:cs typeface="Big Caslon Medium" panose="02000603090000020003" pitchFamily="2" charset="-79"/>
              </a:rPr>
              <a:t>Apple One-to-One program iPad or MacBook</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10 Apple Distinguished Schools </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Apple Distinguished Educators</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Host for technology professional learning</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Robotics and STEM applications</a:t>
            </a:r>
          </a:p>
          <a:p>
            <a:pPr algn="l" rtl="0" fontAlgn="base">
              <a:buFont typeface="Arial" panose="020B0604020202020204" pitchFamily="34" charset="0"/>
              <a:buChar char="•"/>
            </a:pPr>
            <a:r>
              <a:rPr lang="en-US" sz="3500">
                <a:solidFill>
                  <a:srgbClr val="000000"/>
                </a:solidFill>
                <a:latin typeface="Big Caslon Medium" panose="02000603090000020003" pitchFamily="2" charset="-79"/>
                <a:cs typeface="Big Caslon Medium" panose="02000603090000020003" pitchFamily="2" charset="-79"/>
              </a:rPr>
              <a:t> Promethean boards in all classrooms</a:t>
            </a:r>
          </a:p>
          <a:p>
            <a:pPr fontAlgn="base">
              <a:buFont typeface="Arial" panose="020B0604020202020204" pitchFamily="34" charset="0"/>
              <a:buChar char="•"/>
            </a:pPr>
            <a:r>
              <a:rPr lang="en-US" sz="3500" b="0" i="0" u="none" strike="noStrike">
                <a:solidFill>
                  <a:srgbClr val="000000"/>
                </a:solidFill>
                <a:effectLst/>
                <a:latin typeface="Big Caslon Medium" panose="02000603090000020003" pitchFamily="2" charset="-79"/>
                <a:cs typeface="Big Caslon Medium" panose="02000603090000020003" pitchFamily="2" charset="-79"/>
              </a:rPr>
              <a:t>Use of adaptive digital platforms to assist students on individual learning paths </a:t>
            </a:r>
          </a:p>
          <a:p>
            <a:pPr algn="l" rtl="0" fontAlgn="base">
              <a:buFont typeface="Arial" panose="020B0604020202020204" pitchFamily="34" charset="0"/>
              <a:buChar char="•"/>
            </a:pPr>
            <a:endParaRPr lang="en-US" sz="3500">
              <a:solidFill>
                <a:srgbClr val="000000"/>
              </a:solidFill>
              <a:latin typeface="Big Caslon Medium" panose="02000603090000020003" pitchFamily="2" charset="-79"/>
              <a:cs typeface="Big Caslon Medium" panose="02000603090000020003" pitchFamily="2" charset="-79"/>
            </a:endParaRPr>
          </a:p>
          <a:p>
            <a:pPr algn="l" rtl="0" fontAlgn="base">
              <a:buFont typeface="Arial" panose="020B0604020202020204" pitchFamily="34" charset="0"/>
              <a:buChar char="•"/>
            </a:pPr>
            <a:endParaRPr lang="en-US" sz="3500">
              <a:solidFill>
                <a:srgbClr val="000000"/>
              </a:solidFill>
              <a:latin typeface="Big Caslon Medium" panose="02000603090000020003" pitchFamily="2" charset="-79"/>
              <a:cs typeface="Big Caslon Medium" panose="02000603090000020003" pitchFamily="2" charset="-79"/>
            </a:endParaRPr>
          </a:p>
          <a:p>
            <a:pPr algn="l" rtl="0" fontAlgn="base">
              <a:buFont typeface="Arial" panose="020B0604020202020204" pitchFamily="34" charset="0"/>
              <a:buChar char="•"/>
            </a:pPr>
            <a:endParaRPr lang="en-US" sz="3500" b="0" i="0" u="none" strike="noStrike">
              <a:solidFill>
                <a:srgbClr val="000000"/>
              </a:solidFill>
              <a:effectLst/>
              <a:latin typeface="Big Caslon Medium" panose="02000603090000020003" pitchFamily="2" charset="-79"/>
              <a:cs typeface="Big Caslon Medium" panose="02000603090000020003" pitchFamily="2" charset="-79"/>
            </a:endParaRPr>
          </a:p>
          <a:p>
            <a:pPr algn="l" rtl="0" fontAlgn="base">
              <a:buFont typeface="Arial" panose="020B0604020202020204" pitchFamily="34" charset="0"/>
              <a:buChar char="•"/>
            </a:pPr>
            <a:endParaRPr lang="en-US" sz="3500" b="0" i="0" u="none" strike="noStrike">
              <a:solidFill>
                <a:srgbClr val="000000"/>
              </a:solidFill>
              <a:effectLst/>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376831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14ADFC3C-7345-DDD3-DF99-80C4FD48EF36}"/>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2ABDDED0-E1E4-7FAA-766F-AF13A1A1F413}"/>
              </a:ext>
            </a:extLst>
          </p:cNvPr>
          <p:cNvSpPr/>
          <p:nvPr/>
        </p:nvSpPr>
        <p:spPr>
          <a:xfrm>
            <a:off x="6550090" y="1733218"/>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761FC64A-BA88-0633-C454-E7ABE9AACB47}"/>
              </a:ext>
            </a:extLst>
          </p:cNvPr>
          <p:cNvSpPr txBox="1"/>
          <p:nvPr/>
        </p:nvSpPr>
        <p:spPr>
          <a:xfrm>
            <a:off x="1566050" y="186688"/>
            <a:ext cx="15155900" cy="1477328"/>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Strategic Plan 2020-2025 Accomplishments</a:t>
            </a:r>
          </a:p>
          <a:p>
            <a:pPr algn="ctr"/>
            <a:r>
              <a:rPr lang="en-US" sz="4800">
                <a:solidFill>
                  <a:srgbClr val="E97145"/>
                </a:solidFill>
                <a:latin typeface="Book Antiqua" panose="02040602050305030304" pitchFamily="18" charset="0"/>
              </a:rPr>
              <a:t>Security</a:t>
            </a:r>
          </a:p>
        </p:txBody>
      </p:sp>
      <p:sp>
        <p:nvSpPr>
          <p:cNvPr id="4" name="TextBox 14">
            <a:extLst>
              <a:ext uri="{FF2B5EF4-FFF2-40B4-BE49-F238E27FC236}">
                <a16:creationId xmlns:a16="http://schemas.microsoft.com/office/drawing/2014/main" id="{067CA237-1DF7-6850-8210-EE385E7A057F}"/>
              </a:ext>
            </a:extLst>
          </p:cNvPr>
          <p:cNvSpPr txBox="1"/>
          <p:nvPr/>
        </p:nvSpPr>
        <p:spPr>
          <a:xfrm>
            <a:off x="609600" y="2837405"/>
            <a:ext cx="16764000" cy="5539978"/>
          </a:xfrm>
          <a:prstGeom prst="rect">
            <a:avLst/>
          </a:prstGeom>
        </p:spPr>
        <p:txBody>
          <a:bodyPr wrap="square" lIns="0" tIns="0" rIns="0" bIns="0" rtlCol="0" anchor="t">
            <a:spAutoFit/>
          </a:bodyPr>
          <a:lstStyle/>
          <a:p>
            <a:pPr marL="571500" indent="-571500" fontAlgn="base">
              <a:buFont typeface="Arial" panose="020B0604020202020204" pitchFamily="34" charset="0"/>
              <a:buChar char="•"/>
            </a:pPr>
            <a:r>
              <a:rPr lang="en-US" sz="3600">
                <a:solidFill>
                  <a:srgbClr val="000000"/>
                </a:solidFill>
                <a:latin typeface="Big Caslon Medium" panose="02000603090000020003" pitchFamily="2" charset="-79"/>
                <a:cs typeface="Big Caslon Medium"/>
              </a:rPr>
              <a:t>Lens one</a:t>
            </a:r>
            <a:r>
              <a:rPr lang="en-US" sz="3600" b="0" i="0" u="none" strike="noStrike">
                <a:solidFill>
                  <a:srgbClr val="000000"/>
                </a:solidFill>
                <a:effectLst/>
                <a:latin typeface="Big Caslon Medium" panose="02000603090000020003" pitchFamily="2" charset="-79"/>
                <a:cs typeface="Big Caslon Medium"/>
              </a:rPr>
              <a:t> touch lockdown</a:t>
            </a:r>
          </a:p>
          <a:p>
            <a:pPr marL="571500" indent="-571500" algn="l" rtl="0" fontAlgn="base">
              <a:buFont typeface="Arial" panose="020B0604020202020204" pitchFamily="34" charset="0"/>
              <a:buChar char="•"/>
            </a:pPr>
            <a:r>
              <a:rPr lang="en-US" sz="3600">
                <a:solidFill>
                  <a:srgbClr val="000000"/>
                </a:solidFill>
                <a:latin typeface="Big Caslon Medium" panose="02000603090000020003" pitchFamily="2" charset="-79"/>
                <a:cs typeface="Big Caslon Medium" panose="02000603090000020003" pitchFamily="2" charset="-79"/>
              </a:rPr>
              <a:t>I</a:t>
            </a:r>
            <a:r>
              <a:rPr lang="en-US" sz="3600" b="0" i="0" u="none" strike="noStrike">
                <a:solidFill>
                  <a:srgbClr val="000000"/>
                </a:solidFill>
                <a:effectLst/>
                <a:latin typeface="Big Caslon Medium" panose="02000603090000020003" pitchFamily="2" charset="-79"/>
                <a:cs typeface="Big Caslon Medium" panose="02000603090000020003" pitchFamily="2" charset="-79"/>
              </a:rPr>
              <a:t>nstallation of phones in all classrooms</a:t>
            </a: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Installation of  internal and external cameras</a:t>
            </a:r>
            <a:endParaRPr lang="en-US" sz="3600">
              <a:solidFill>
                <a:srgbClr val="000000"/>
              </a:solidFill>
              <a:latin typeface="Big Caslon Medium" panose="02000603090000020003" pitchFamily="2" charset="-79"/>
              <a:cs typeface="Big Caslon Medium" panose="02000603090000020003" pitchFamily="2" charset="-79"/>
            </a:endParaRP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Visitor management system</a:t>
            </a:r>
            <a:endParaRPr lang="en-US" sz="3600">
              <a:solidFill>
                <a:srgbClr val="000000"/>
              </a:solidFill>
              <a:latin typeface="Big Caslon Medium" panose="02000603090000020003" pitchFamily="2" charset="-79"/>
              <a:cs typeface="Big Caslon Medium" panose="02000603090000020003" pitchFamily="2" charset="-79"/>
            </a:endParaRP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Weapons detection system at secondary levels</a:t>
            </a:r>
            <a:endParaRPr lang="en-US" sz="3600">
              <a:solidFill>
                <a:srgbClr val="000000"/>
              </a:solidFill>
              <a:latin typeface="Big Caslon Medium" panose="02000603090000020003" pitchFamily="2" charset="-79"/>
              <a:cs typeface="Big Caslon Medium" panose="02000603090000020003" pitchFamily="2" charset="-79"/>
            </a:endParaRP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I</a:t>
            </a:r>
            <a:r>
              <a:rPr lang="en-US" sz="3600">
                <a:solidFill>
                  <a:srgbClr val="000000"/>
                </a:solidFill>
                <a:latin typeface="Big Caslon Medium" panose="02000603090000020003" pitchFamily="2" charset="-79"/>
                <a:cs typeface="Big Caslon Medium" panose="02000603090000020003" pitchFamily="2" charset="-79"/>
              </a:rPr>
              <a:t>ncrease in </a:t>
            </a:r>
            <a:r>
              <a:rPr lang="en-US" sz="3600" b="0" i="0" u="none" strike="noStrike">
                <a:solidFill>
                  <a:srgbClr val="000000"/>
                </a:solidFill>
                <a:effectLst/>
                <a:latin typeface="Big Caslon Medium" panose="02000603090000020003" pitchFamily="2" charset="-79"/>
                <a:cs typeface="Big Caslon Medium" panose="02000603090000020003" pitchFamily="2" charset="-79"/>
              </a:rPr>
              <a:t>security personnel</a:t>
            </a:r>
            <a:endParaRPr lang="en-US" sz="3600">
              <a:solidFill>
                <a:srgbClr val="000000"/>
              </a:solidFill>
              <a:latin typeface="Big Caslon Medium" panose="02000603090000020003" pitchFamily="2" charset="-79"/>
              <a:cs typeface="Big Caslon Medium" panose="02000603090000020003" pitchFamily="2" charset="-79"/>
            </a:endParaRP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Installation of vape detection system at Linden High School</a:t>
            </a: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Yonder pouches at secondary levels</a:t>
            </a:r>
            <a:endParaRPr lang="en-US" sz="3600">
              <a:solidFill>
                <a:srgbClr val="000000"/>
              </a:solidFill>
              <a:latin typeface="Big Caslon Medium" panose="02000603090000020003" pitchFamily="2" charset="-79"/>
              <a:cs typeface="Big Caslon Medium" panose="02000603090000020003" pitchFamily="2" charset="-79"/>
            </a:endParaRP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Installation of AI weapons detection system at Linden High School</a:t>
            </a:r>
          </a:p>
          <a:p>
            <a:pPr marL="571500" indent="-571500" algn="l" rtl="0" fontAlgn="base">
              <a:buFont typeface="Arial" panose="020B0604020202020204" pitchFamily="34" charset="0"/>
              <a:buChar char="•"/>
            </a:pPr>
            <a:r>
              <a:rPr lang="en-US" sz="3600" b="0" i="0" u="none" strike="noStrike">
                <a:solidFill>
                  <a:srgbClr val="000000"/>
                </a:solidFill>
                <a:effectLst/>
                <a:latin typeface="Big Caslon Medium" panose="02000603090000020003" pitchFamily="2" charset="-79"/>
                <a:cs typeface="Big Caslon Medium" panose="02000603090000020003" pitchFamily="2" charset="-79"/>
              </a:rPr>
              <a:t>Cybersecurity </a:t>
            </a:r>
            <a:endParaRPr lang="en-US" sz="2500">
              <a:solidFill>
                <a:srgbClr val="101010"/>
              </a:solidFill>
              <a:latin typeface="Cerebri Bold"/>
            </a:endParaRPr>
          </a:p>
        </p:txBody>
      </p:sp>
      <p:pic>
        <p:nvPicPr>
          <p:cNvPr id="2" name="Picture 1" descr="A diagram of a diagram&#10;&#10;Description automatically generated">
            <a:extLst>
              <a:ext uri="{FF2B5EF4-FFF2-40B4-BE49-F238E27FC236}">
                <a16:creationId xmlns:a16="http://schemas.microsoft.com/office/drawing/2014/main" id="{7A43FC81-08EC-BBD3-C0C0-BCD85533A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050" y="8137878"/>
            <a:ext cx="2209800" cy="1962434"/>
          </a:xfrm>
          <a:prstGeom prst="rect">
            <a:avLst/>
          </a:prstGeom>
        </p:spPr>
      </p:pic>
    </p:spTree>
    <p:extLst>
      <p:ext uri="{BB962C8B-B14F-4D97-AF65-F5344CB8AC3E}">
        <p14:creationId xmlns:p14="http://schemas.microsoft.com/office/powerpoint/2010/main" val="1977593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en-US"/>
          </a:p>
        </p:txBody>
      </p:sp>
      <p:grpSp>
        <p:nvGrpSpPr>
          <p:cNvPr id="3" name="Group 3"/>
          <p:cNvGrpSpPr/>
          <p:nvPr/>
        </p:nvGrpSpPr>
        <p:grpSpPr>
          <a:xfrm>
            <a:off x="7401128" y="0"/>
            <a:ext cx="5443436" cy="5143500"/>
            <a:chOff x="0" y="0"/>
            <a:chExt cx="1290296" cy="1219200"/>
          </a:xfrm>
        </p:grpSpPr>
        <p:sp>
          <p:nvSpPr>
            <p:cNvPr id="4" name="Freeform 4"/>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000001"/>
            </a:solidFill>
          </p:spPr>
          <p:txBody>
            <a:bodyPr/>
            <a:lstStyle/>
            <a:p>
              <a:endParaRPr lang="en-US"/>
            </a:p>
          </p:txBody>
        </p:sp>
        <p:sp>
          <p:nvSpPr>
            <p:cNvPr id="5" name="TextBox 5"/>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844564" y="0"/>
            <a:ext cx="5443436" cy="5143500"/>
            <a:chOff x="0" y="0"/>
            <a:chExt cx="1290296" cy="1219200"/>
          </a:xfrm>
        </p:grpSpPr>
        <p:sp>
          <p:nvSpPr>
            <p:cNvPr id="7" name="Freeform 7"/>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FFFFFF"/>
            </a:solidFill>
          </p:spPr>
          <p:txBody>
            <a:bodyPr/>
            <a:lstStyle/>
            <a:p>
              <a:endParaRPr lang="en-US"/>
            </a:p>
          </p:txBody>
        </p:sp>
        <p:sp>
          <p:nvSpPr>
            <p:cNvPr id="8" name="TextBox 8"/>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7401128" y="5143500"/>
            <a:ext cx="5443436" cy="5143500"/>
            <a:chOff x="0" y="0"/>
            <a:chExt cx="1290296" cy="1219200"/>
          </a:xfrm>
        </p:grpSpPr>
        <p:sp>
          <p:nvSpPr>
            <p:cNvPr id="10" name="Freeform 10"/>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FFFFFF"/>
            </a:solidFill>
          </p:spPr>
          <p:txBody>
            <a:bodyPr/>
            <a:lstStyle/>
            <a:p>
              <a:endParaRPr lang="en-US"/>
            </a:p>
          </p:txBody>
        </p:sp>
        <p:sp>
          <p:nvSpPr>
            <p:cNvPr id="11" name="TextBox 11"/>
            <p:cNvSpPr txBox="1"/>
            <p:nvPr/>
          </p:nvSpPr>
          <p:spPr>
            <a:xfrm>
              <a:off x="0" y="-38100"/>
              <a:ext cx="1290296" cy="1257300"/>
            </a:xfrm>
            <a:prstGeom prst="rect">
              <a:avLst/>
            </a:prstGeom>
          </p:spPr>
          <p:txBody>
            <a:bodyPr lIns="50800" tIns="50800" rIns="50800" bIns="50800" rtlCol="0" anchor="ctr"/>
            <a:lstStyle/>
            <a:p>
              <a:pPr algn="just">
                <a:lnSpc>
                  <a:spcPts val="2659"/>
                </a:lnSpc>
                <a:spcBef>
                  <a:spcPct val="0"/>
                </a:spcBef>
              </a:pPr>
              <a:endParaRPr/>
            </a:p>
          </p:txBody>
        </p:sp>
      </p:grpSp>
      <p:grpSp>
        <p:nvGrpSpPr>
          <p:cNvPr id="12" name="Group 12"/>
          <p:cNvGrpSpPr/>
          <p:nvPr/>
        </p:nvGrpSpPr>
        <p:grpSpPr>
          <a:xfrm>
            <a:off x="12844564" y="5143500"/>
            <a:ext cx="5443436" cy="5143500"/>
            <a:chOff x="0" y="0"/>
            <a:chExt cx="1290296" cy="1219200"/>
          </a:xfrm>
        </p:grpSpPr>
        <p:sp>
          <p:nvSpPr>
            <p:cNvPr id="13" name="Freeform 13"/>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101010"/>
            </a:solidFill>
          </p:spPr>
          <p:txBody>
            <a:bodyPr/>
            <a:lstStyle/>
            <a:p>
              <a:endParaRPr lang="en-US"/>
            </a:p>
          </p:txBody>
        </p:sp>
        <p:sp>
          <p:nvSpPr>
            <p:cNvPr id="14" name="TextBox 14"/>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410124" y="328493"/>
            <a:ext cx="6781800" cy="1221488"/>
          </a:xfrm>
          <a:prstGeom prst="rect">
            <a:avLst/>
          </a:prstGeom>
        </p:spPr>
        <p:txBody>
          <a:bodyPr wrap="square" lIns="0" tIns="0" rIns="0" bIns="0" rtlCol="0" anchor="t">
            <a:spAutoFit/>
          </a:bodyPr>
          <a:lstStyle/>
          <a:p>
            <a:pPr algn="ctr">
              <a:lnSpc>
                <a:spcPts val="10319"/>
              </a:lnSpc>
            </a:pPr>
            <a:r>
              <a:rPr lang="en-US" sz="4800">
                <a:solidFill>
                  <a:srgbClr val="101010"/>
                </a:solidFill>
                <a:latin typeface="Poppins Bold"/>
              </a:rPr>
              <a:t>FORWARD FOCUS</a:t>
            </a:r>
          </a:p>
        </p:txBody>
      </p:sp>
      <p:sp>
        <p:nvSpPr>
          <p:cNvPr id="16" name="Freeform 16"/>
          <p:cNvSpPr/>
          <p:nvPr/>
        </p:nvSpPr>
        <p:spPr>
          <a:xfrm>
            <a:off x="-1262228" y="6984222"/>
            <a:ext cx="8127642" cy="6605556"/>
          </a:xfrm>
          <a:custGeom>
            <a:avLst/>
            <a:gdLst/>
            <a:ahLst/>
            <a:cxnLst/>
            <a:rect l="l" t="t" r="r" b="b"/>
            <a:pathLst>
              <a:path w="8127642" h="6605556">
                <a:moveTo>
                  <a:pt x="0" y="0"/>
                </a:moveTo>
                <a:lnTo>
                  <a:pt x="8127642" y="0"/>
                </a:lnTo>
                <a:lnTo>
                  <a:pt x="8127642" y="6605556"/>
                </a:lnTo>
                <a:lnTo>
                  <a:pt x="0" y="6605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7"/>
          <p:cNvGrpSpPr/>
          <p:nvPr/>
        </p:nvGrpSpPr>
        <p:grpSpPr>
          <a:xfrm>
            <a:off x="1958143" y="5143500"/>
            <a:ext cx="5443436" cy="5143500"/>
            <a:chOff x="0" y="0"/>
            <a:chExt cx="1290296" cy="1219200"/>
          </a:xfrm>
        </p:grpSpPr>
        <p:sp>
          <p:nvSpPr>
            <p:cNvPr id="18" name="Freeform 18"/>
            <p:cNvSpPr/>
            <p:nvPr/>
          </p:nvSpPr>
          <p:spPr>
            <a:xfrm>
              <a:off x="0" y="0"/>
              <a:ext cx="1290296" cy="1219200"/>
            </a:xfrm>
            <a:custGeom>
              <a:avLst/>
              <a:gdLst/>
              <a:ahLst/>
              <a:cxnLst/>
              <a:rect l="l" t="t" r="r" b="b"/>
              <a:pathLst>
                <a:path w="1290296" h="1219200">
                  <a:moveTo>
                    <a:pt x="0" y="0"/>
                  </a:moveTo>
                  <a:lnTo>
                    <a:pt x="1290296" y="0"/>
                  </a:lnTo>
                  <a:lnTo>
                    <a:pt x="1290296" y="1219200"/>
                  </a:lnTo>
                  <a:lnTo>
                    <a:pt x="0" y="1219200"/>
                  </a:lnTo>
                  <a:close/>
                </a:path>
              </a:pathLst>
            </a:custGeom>
            <a:solidFill>
              <a:srgbClr val="101010"/>
            </a:solidFill>
          </p:spPr>
          <p:txBody>
            <a:bodyPr/>
            <a:lstStyle/>
            <a:p>
              <a:endParaRPr lang="en-US"/>
            </a:p>
          </p:txBody>
        </p:sp>
        <p:sp>
          <p:nvSpPr>
            <p:cNvPr id="19" name="TextBox 19"/>
            <p:cNvSpPr txBox="1"/>
            <p:nvPr/>
          </p:nvSpPr>
          <p:spPr>
            <a:xfrm>
              <a:off x="0" y="-38100"/>
              <a:ext cx="1290296" cy="1257300"/>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9571066" y="3437773"/>
            <a:ext cx="1103561" cy="1319475"/>
          </a:xfrm>
          <a:custGeom>
            <a:avLst/>
            <a:gdLst/>
            <a:ahLst/>
            <a:cxnLst/>
            <a:rect l="l" t="t" r="r" b="b"/>
            <a:pathLst>
              <a:path w="1103561" h="1319475">
                <a:moveTo>
                  <a:pt x="0" y="0"/>
                </a:moveTo>
                <a:lnTo>
                  <a:pt x="1103561" y="0"/>
                </a:lnTo>
                <a:lnTo>
                  <a:pt x="1103561" y="1319475"/>
                </a:lnTo>
                <a:lnTo>
                  <a:pt x="0" y="1319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5055406" y="2773579"/>
            <a:ext cx="1021752" cy="1824558"/>
          </a:xfrm>
          <a:custGeom>
            <a:avLst/>
            <a:gdLst/>
            <a:ahLst/>
            <a:cxnLst/>
            <a:rect l="l" t="t" r="r" b="b"/>
            <a:pathLst>
              <a:path w="1021752" h="1824558">
                <a:moveTo>
                  <a:pt x="0" y="0"/>
                </a:moveTo>
                <a:lnTo>
                  <a:pt x="1021752" y="0"/>
                </a:lnTo>
                <a:lnTo>
                  <a:pt x="1021752" y="1824558"/>
                </a:lnTo>
                <a:lnTo>
                  <a:pt x="0" y="18245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4003267" y="8115196"/>
            <a:ext cx="1353187" cy="1227337"/>
          </a:xfrm>
          <a:custGeom>
            <a:avLst/>
            <a:gdLst/>
            <a:ahLst/>
            <a:cxnLst/>
            <a:rect l="l" t="t" r="r" b="b"/>
            <a:pathLst>
              <a:path w="1353187" h="1227337">
                <a:moveTo>
                  <a:pt x="0" y="0"/>
                </a:moveTo>
                <a:lnTo>
                  <a:pt x="1353188" y="0"/>
                </a:lnTo>
                <a:lnTo>
                  <a:pt x="1353188" y="1227337"/>
                </a:lnTo>
                <a:lnTo>
                  <a:pt x="0" y="12273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9571066" y="8633806"/>
            <a:ext cx="1244514" cy="1244514"/>
          </a:xfrm>
          <a:custGeom>
            <a:avLst/>
            <a:gdLst/>
            <a:ahLst/>
            <a:cxnLst/>
            <a:rect l="l" t="t" r="r" b="b"/>
            <a:pathLst>
              <a:path w="1244514" h="1244514">
                <a:moveTo>
                  <a:pt x="0" y="0"/>
                </a:moveTo>
                <a:lnTo>
                  <a:pt x="1244514" y="0"/>
                </a:lnTo>
                <a:lnTo>
                  <a:pt x="1244514" y="1244515"/>
                </a:lnTo>
                <a:lnTo>
                  <a:pt x="0" y="12445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4892439" y="8586963"/>
            <a:ext cx="1518415" cy="1216630"/>
          </a:xfrm>
          <a:custGeom>
            <a:avLst/>
            <a:gdLst/>
            <a:ahLst/>
            <a:cxnLst/>
            <a:rect l="l" t="t" r="r" b="b"/>
            <a:pathLst>
              <a:path w="1518415" h="1216630">
                <a:moveTo>
                  <a:pt x="0" y="0"/>
                </a:moveTo>
                <a:lnTo>
                  <a:pt x="1518415" y="0"/>
                </a:lnTo>
                <a:lnTo>
                  <a:pt x="1518415" y="1216630"/>
                </a:lnTo>
                <a:lnTo>
                  <a:pt x="0" y="12166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5"/>
          <p:cNvSpPr txBox="1"/>
          <p:nvPr/>
        </p:nvSpPr>
        <p:spPr>
          <a:xfrm>
            <a:off x="8068329" y="1477354"/>
            <a:ext cx="4109035" cy="1574166"/>
          </a:xfrm>
          <a:prstGeom prst="rect">
            <a:avLst/>
          </a:prstGeom>
        </p:spPr>
        <p:txBody>
          <a:bodyPr lIns="0" tIns="0" rIns="0" bIns="0" rtlCol="0" anchor="t">
            <a:spAutoFit/>
          </a:bodyPr>
          <a:lstStyle/>
          <a:p>
            <a:pPr algn="ctr">
              <a:lnSpc>
                <a:spcPts val="6159"/>
              </a:lnSpc>
            </a:pPr>
            <a:r>
              <a:rPr lang="en-US" sz="4399">
                <a:solidFill>
                  <a:srgbClr val="FF914D"/>
                </a:solidFill>
                <a:latin typeface="Poppins Bold"/>
              </a:rPr>
              <a:t>Student Achievement</a:t>
            </a:r>
          </a:p>
        </p:txBody>
      </p:sp>
      <p:sp>
        <p:nvSpPr>
          <p:cNvPr id="26" name="TextBox 26"/>
          <p:cNvSpPr txBox="1"/>
          <p:nvPr/>
        </p:nvSpPr>
        <p:spPr>
          <a:xfrm>
            <a:off x="13906331" y="1435099"/>
            <a:ext cx="3714468" cy="793116"/>
          </a:xfrm>
          <a:prstGeom prst="rect">
            <a:avLst/>
          </a:prstGeom>
        </p:spPr>
        <p:txBody>
          <a:bodyPr lIns="0" tIns="0" rIns="0" bIns="0" rtlCol="0" anchor="t">
            <a:spAutoFit/>
          </a:bodyPr>
          <a:lstStyle/>
          <a:p>
            <a:pPr>
              <a:lnSpc>
                <a:spcPts val="6159"/>
              </a:lnSpc>
            </a:pPr>
            <a:r>
              <a:rPr lang="en-US" sz="4399">
                <a:solidFill>
                  <a:srgbClr val="FF914D"/>
                </a:solidFill>
                <a:latin typeface="Poppins Bold"/>
              </a:rPr>
              <a:t>Technology</a:t>
            </a:r>
          </a:p>
        </p:txBody>
      </p:sp>
      <p:sp>
        <p:nvSpPr>
          <p:cNvPr id="28" name="TextBox 28"/>
          <p:cNvSpPr txBox="1"/>
          <p:nvPr/>
        </p:nvSpPr>
        <p:spPr>
          <a:xfrm>
            <a:off x="2625343" y="6525751"/>
            <a:ext cx="4109035" cy="793116"/>
          </a:xfrm>
          <a:prstGeom prst="rect">
            <a:avLst/>
          </a:prstGeom>
        </p:spPr>
        <p:txBody>
          <a:bodyPr lIns="0" tIns="0" rIns="0" bIns="0" rtlCol="0" anchor="t">
            <a:spAutoFit/>
          </a:bodyPr>
          <a:lstStyle/>
          <a:p>
            <a:pPr algn="ctr">
              <a:lnSpc>
                <a:spcPts val="6159"/>
              </a:lnSpc>
            </a:pPr>
            <a:r>
              <a:rPr lang="en-US" sz="4399">
                <a:solidFill>
                  <a:srgbClr val="FF914D"/>
                </a:solidFill>
                <a:latin typeface="Poppins Bold"/>
              </a:rPr>
              <a:t>Mental Health</a:t>
            </a:r>
          </a:p>
        </p:txBody>
      </p:sp>
      <p:sp>
        <p:nvSpPr>
          <p:cNvPr id="29" name="TextBox 29"/>
          <p:cNvSpPr txBox="1"/>
          <p:nvPr/>
        </p:nvSpPr>
        <p:spPr>
          <a:xfrm>
            <a:off x="8068329" y="6669115"/>
            <a:ext cx="4109035" cy="1574166"/>
          </a:xfrm>
          <a:prstGeom prst="rect">
            <a:avLst/>
          </a:prstGeom>
        </p:spPr>
        <p:txBody>
          <a:bodyPr lIns="0" tIns="0" rIns="0" bIns="0" rtlCol="0" anchor="t">
            <a:spAutoFit/>
          </a:bodyPr>
          <a:lstStyle/>
          <a:p>
            <a:pPr algn="ctr">
              <a:lnSpc>
                <a:spcPts val="6159"/>
              </a:lnSpc>
            </a:pPr>
            <a:r>
              <a:rPr lang="en-US" sz="4399">
                <a:solidFill>
                  <a:srgbClr val="FF914D"/>
                </a:solidFill>
                <a:latin typeface="Poppins Bold"/>
              </a:rPr>
              <a:t>Student Safety</a:t>
            </a:r>
          </a:p>
        </p:txBody>
      </p:sp>
      <p:sp>
        <p:nvSpPr>
          <p:cNvPr id="30" name="TextBox 30"/>
          <p:cNvSpPr txBox="1"/>
          <p:nvPr/>
        </p:nvSpPr>
        <p:spPr>
          <a:xfrm>
            <a:off x="13709048" y="6469872"/>
            <a:ext cx="4109035" cy="1574166"/>
          </a:xfrm>
          <a:prstGeom prst="rect">
            <a:avLst/>
          </a:prstGeom>
        </p:spPr>
        <p:txBody>
          <a:bodyPr lIns="0" tIns="0" rIns="0" bIns="0" rtlCol="0" anchor="t">
            <a:spAutoFit/>
          </a:bodyPr>
          <a:lstStyle/>
          <a:p>
            <a:pPr algn="ctr">
              <a:lnSpc>
                <a:spcPts val="6159"/>
              </a:lnSpc>
            </a:pPr>
            <a:r>
              <a:rPr lang="en-US" sz="4399">
                <a:solidFill>
                  <a:srgbClr val="FF914D"/>
                </a:solidFill>
                <a:latin typeface="Poppins Bold"/>
              </a:rPr>
              <a:t>Fiscal Resources</a:t>
            </a:r>
          </a:p>
        </p:txBody>
      </p:sp>
      <p:grpSp>
        <p:nvGrpSpPr>
          <p:cNvPr id="32" name="Group 2">
            <a:extLst>
              <a:ext uri="{FF2B5EF4-FFF2-40B4-BE49-F238E27FC236}">
                <a16:creationId xmlns:a16="http://schemas.microsoft.com/office/drawing/2014/main" id="{4ED20BF3-66AD-3EF0-F4FF-0C7193EC6343}"/>
              </a:ext>
            </a:extLst>
          </p:cNvPr>
          <p:cNvGrpSpPr/>
          <p:nvPr/>
        </p:nvGrpSpPr>
        <p:grpSpPr>
          <a:xfrm>
            <a:off x="251274" y="1091650"/>
            <a:ext cx="6816253" cy="3602655"/>
            <a:chOff x="0" y="-66675"/>
            <a:chExt cx="17507205" cy="11483461"/>
          </a:xfrm>
        </p:grpSpPr>
        <p:sp>
          <p:nvSpPr>
            <p:cNvPr id="35" name="TextBox 3">
              <a:extLst>
                <a:ext uri="{FF2B5EF4-FFF2-40B4-BE49-F238E27FC236}">
                  <a16:creationId xmlns:a16="http://schemas.microsoft.com/office/drawing/2014/main" id="{0F2210FD-2EE2-4DB0-82C2-B618AF7627FD}"/>
                </a:ext>
              </a:extLst>
            </p:cNvPr>
            <p:cNvSpPr txBox="1"/>
            <p:nvPr/>
          </p:nvSpPr>
          <p:spPr>
            <a:xfrm>
              <a:off x="407999" y="2323638"/>
              <a:ext cx="17099203" cy="6575800"/>
            </a:xfrm>
            <a:prstGeom prst="rect">
              <a:avLst/>
            </a:prstGeom>
          </p:spPr>
          <p:txBody>
            <a:bodyPr wrap="square" lIns="0" tIns="0" rIns="0" bIns="0" rtlCol="0" anchor="t">
              <a:spAutoFit/>
            </a:bodyPr>
            <a:lstStyle/>
            <a:p>
              <a:pPr algn="ctr"/>
              <a:r>
                <a:rPr lang="en-US" sz="2400" spc="371">
                  <a:latin typeface="Quicksand"/>
                </a:rPr>
                <a:t>Big ideas come from forward thinking people who challenge the norm, think outside the box, and invent the world they see inside rather than submitting to the limitations of current dilemmas </a:t>
              </a:r>
            </a:p>
          </p:txBody>
        </p:sp>
        <p:sp>
          <p:nvSpPr>
            <p:cNvPr id="36" name="TextBox 4">
              <a:extLst>
                <a:ext uri="{FF2B5EF4-FFF2-40B4-BE49-F238E27FC236}">
                  <a16:creationId xmlns:a16="http://schemas.microsoft.com/office/drawing/2014/main" id="{E7D959F8-A558-A8C3-FC1D-C16A19F0BC04}"/>
                </a:ext>
              </a:extLst>
            </p:cNvPr>
            <p:cNvSpPr txBox="1"/>
            <p:nvPr/>
          </p:nvSpPr>
          <p:spPr>
            <a:xfrm>
              <a:off x="0" y="9990888"/>
              <a:ext cx="17507205" cy="1425898"/>
            </a:xfrm>
            <a:prstGeom prst="rect">
              <a:avLst/>
            </a:prstGeom>
          </p:spPr>
          <p:txBody>
            <a:bodyPr lIns="0" tIns="0" rIns="0" bIns="0" rtlCol="0" anchor="t">
              <a:spAutoFit/>
            </a:bodyPr>
            <a:lstStyle/>
            <a:p>
              <a:pPr algn="ctr">
                <a:lnSpc>
                  <a:spcPts val="4060"/>
                </a:lnSpc>
              </a:pPr>
              <a:r>
                <a:rPr lang="en-US" sz="2800" spc="56">
                  <a:latin typeface="Quicksand"/>
                </a:rPr>
                <a:t>T.D. Jakes</a:t>
              </a:r>
            </a:p>
          </p:txBody>
        </p:sp>
        <p:sp>
          <p:nvSpPr>
            <p:cNvPr id="37" name="TextBox 5">
              <a:extLst>
                <a:ext uri="{FF2B5EF4-FFF2-40B4-BE49-F238E27FC236}">
                  <a16:creationId xmlns:a16="http://schemas.microsoft.com/office/drawing/2014/main" id="{812E1A61-43E8-46DB-303C-9CC1C877ED1C}"/>
                </a:ext>
              </a:extLst>
            </p:cNvPr>
            <p:cNvSpPr txBox="1"/>
            <p:nvPr/>
          </p:nvSpPr>
          <p:spPr>
            <a:xfrm>
              <a:off x="0" y="-66675"/>
              <a:ext cx="17507205" cy="1493635"/>
            </a:xfrm>
            <a:prstGeom prst="rect">
              <a:avLst/>
            </a:prstGeom>
          </p:spPr>
          <p:txBody>
            <a:bodyPr lIns="0" tIns="0" rIns="0" bIns="0" rtlCol="0" anchor="t">
              <a:spAutoFit/>
            </a:bodyPr>
            <a:lstStyle/>
            <a:p>
              <a:pPr algn="ctr">
                <a:lnSpc>
                  <a:spcPts val="4640"/>
                </a:lnSpc>
              </a:pPr>
              <a:endParaRPr/>
            </a:p>
          </p:txBody>
        </p:sp>
        <p:sp>
          <p:nvSpPr>
            <p:cNvPr id="38" name="AutoShape 6">
              <a:extLst>
                <a:ext uri="{FF2B5EF4-FFF2-40B4-BE49-F238E27FC236}">
                  <a16:creationId xmlns:a16="http://schemas.microsoft.com/office/drawing/2014/main" id="{0FE414A6-4CD0-0EF7-3E80-A1AF3F768866}"/>
                </a:ext>
              </a:extLst>
            </p:cNvPr>
            <p:cNvSpPr/>
            <p:nvPr/>
          </p:nvSpPr>
          <p:spPr>
            <a:xfrm>
              <a:off x="408001" y="1180978"/>
              <a:ext cx="16691203" cy="63986"/>
            </a:xfrm>
            <a:prstGeom prst="rect">
              <a:avLst/>
            </a:prstGeom>
            <a:solidFill>
              <a:srgbClr val="F3EEEA"/>
            </a:solidFill>
          </p:spPr>
          <p:txBody>
            <a:bodyPr/>
            <a:lstStyle/>
            <a:p>
              <a:endParaRPr lang="en-US"/>
            </a:p>
          </p:txBody>
        </p:sp>
        <p:sp>
          <p:nvSpPr>
            <p:cNvPr id="39" name="AutoShape 7">
              <a:extLst>
                <a:ext uri="{FF2B5EF4-FFF2-40B4-BE49-F238E27FC236}">
                  <a16:creationId xmlns:a16="http://schemas.microsoft.com/office/drawing/2014/main" id="{22F69B2E-2A58-90B6-C107-79D3C3B05508}"/>
                </a:ext>
              </a:extLst>
            </p:cNvPr>
            <p:cNvSpPr/>
            <p:nvPr/>
          </p:nvSpPr>
          <p:spPr>
            <a:xfrm>
              <a:off x="408001" y="9442305"/>
              <a:ext cx="16691203" cy="63986"/>
            </a:xfrm>
            <a:prstGeom prst="rect">
              <a:avLst/>
            </a:prstGeom>
            <a:solidFill>
              <a:srgbClr val="F3EEEA"/>
            </a:solidFill>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EDBAC-B0E3-9F09-B86A-0CFC2172C0CB}"/>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42774EF2-CC6B-604F-7766-9630FB31B2B1}"/>
              </a:ext>
            </a:extLst>
          </p:cNvPr>
          <p:cNvSpPr/>
          <p:nvPr/>
        </p:nvSpPr>
        <p:spPr>
          <a:xfrm>
            <a:off x="64770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130520B6-B1EA-B85E-B576-17E34B094718}"/>
              </a:ext>
            </a:extLst>
          </p:cNvPr>
          <p:cNvSpPr txBox="1"/>
          <p:nvPr/>
        </p:nvSpPr>
        <p:spPr>
          <a:xfrm>
            <a:off x="1566050" y="186688"/>
            <a:ext cx="15155900" cy="1169551"/>
          </a:xfrm>
          <a:prstGeom prst="rect">
            <a:avLst/>
          </a:prstGeom>
        </p:spPr>
        <p:txBody>
          <a:bodyPr wrap="square" lIns="0" tIns="0" rIns="0" bIns="0" rtlCol="0" anchor="t">
            <a:spAutoFit/>
          </a:bodyPr>
          <a:lstStyle/>
          <a:p>
            <a:pPr algn="ctr"/>
            <a:r>
              <a:rPr lang="en-US" sz="4800">
                <a:solidFill>
                  <a:srgbClr val="E97145"/>
                </a:solidFill>
                <a:latin typeface="Book Antiqua" panose="02040602050305030304" pitchFamily="18" charset="0"/>
              </a:rPr>
              <a:t>Skills on the Rise:</a:t>
            </a:r>
          </a:p>
          <a:p>
            <a:pPr algn="ctr"/>
            <a:r>
              <a:rPr lang="en-US" sz="2800">
                <a:solidFill>
                  <a:srgbClr val="E97145"/>
                </a:solidFill>
                <a:latin typeface="Book Antiqua" panose="02040602050305030304" pitchFamily="18" charset="0"/>
              </a:rPr>
              <a:t>Future of Jobs Survey, 2023, World Economic Forum</a:t>
            </a:r>
          </a:p>
        </p:txBody>
      </p:sp>
      <p:sp>
        <p:nvSpPr>
          <p:cNvPr id="3" name="AutoShape 4">
            <a:extLst>
              <a:ext uri="{FF2B5EF4-FFF2-40B4-BE49-F238E27FC236}">
                <a16:creationId xmlns:a16="http://schemas.microsoft.com/office/drawing/2014/main" id="{C89A4182-A5CF-791D-6308-62D95821F309}"/>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screenshot of a black background&#10;&#10;Description automatically generated">
            <a:extLst>
              <a:ext uri="{FF2B5EF4-FFF2-40B4-BE49-F238E27FC236}">
                <a16:creationId xmlns:a16="http://schemas.microsoft.com/office/drawing/2014/main" id="{A4FA9C10-6E7C-FC4F-9213-191FFFCFE50B}"/>
              </a:ext>
            </a:extLst>
          </p:cNvPr>
          <p:cNvPicPr>
            <a:picLocks noChangeAspect="1"/>
          </p:cNvPicPr>
          <p:nvPr/>
        </p:nvPicPr>
        <p:blipFill>
          <a:blip r:embed="rId2">
            <a:extLst>
              <a:ext uri="{28A0092B-C50C-407E-A947-70E740481C1C}">
                <a14:useLocalDpi xmlns:a14="http://schemas.microsoft.com/office/drawing/2010/main" val="0"/>
              </a:ext>
            </a:extLst>
          </a:blip>
          <a:srcRect l="28559"/>
          <a:stretch/>
        </p:blipFill>
        <p:spPr>
          <a:xfrm>
            <a:off x="4419600" y="1738673"/>
            <a:ext cx="9982200" cy="7928010"/>
          </a:xfrm>
          <a:prstGeom prst="rect">
            <a:avLst/>
          </a:prstGeom>
        </p:spPr>
      </p:pic>
    </p:spTree>
    <p:extLst>
      <p:ext uri="{BB962C8B-B14F-4D97-AF65-F5344CB8AC3E}">
        <p14:creationId xmlns:p14="http://schemas.microsoft.com/office/powerpoint/2010/main" val="251856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sp>
        <p:nvSpPr>
          <p:cNvPr id="2" name="Freeform 2"/>
          <p:cNvSpPr/>
          <p:nvPr/>
        </p:nvSpPr>
        <p:spPr>
          <a:xfrm>
            <a:off x="4319613" y="-321179"/>
            <a:ext cx="9648774" cy="8229600"/>
          </a:xfrm>
          <a:custGeom>
            <a:avLst/>
            <a:gdLst/>
            <a:ahLst/>
            <a:cxnLst/>
            <a:rect l="l" t="t" r="r" b="b"/>
            <a:pathLst>
              <a:path w="9648774" h="8229600">
                <a:moveTo>
                  <a:pt x="0" y="0"/>
                </a:moveTo>
                <a:lnTo>
                  <a:pt x="9648774" y="0"/>
                </a:lnTo>
                <a:lnTo>
                  <a:pt x="9648774" y="8229600"/>
                </a:lnTo>
                <a:lnTo>
                  <a:pt x="0" y="82296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3025771" y="488724"/>
            <a:ext cx="12563391" cy="10097717"/>
            <a:chOff x="0" y="1"/>
            <a:chExt cx="7467600" cy="6002019"/>
          </a:xfrm>
        </p:grpSpPr>
        <p:sp>
          <p:nvSpPr>
            <p:cNvPr id="4" name="Freeform 4"/>
            <p:cNvSpPr/>
            <p:nvPr/>
          </p:nvSpPr>
          <p:spPr>
            <a:xfrm>
              <a:off x="0" y="1"/>
              <a:ext cx="7467600" cy="4235125"/>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10101"/>
            </a:solidFill>
          </p:spPr>
          <p:txBody>
            <a:bodyPr/>
            <a:lstStyle/>
            <a:p>
              <a:endParaRPr lang="en-US"/>
            </a:p>
          </p:txBody>
        </p:sp>
        <p:sp>
          <p:nvSpPr>
            <p:cNvPr id="5" name="Freeform 5"/>
            <p:cNvSpPr/>
            <p:nvPr/>
          </p:nvSpPr>
          <p:spPr>
            <a:xfrm>
              <a:off x="0" y="4235126"/>
              <a:ext cx="7467600" cy="975684"/>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txBody>
            <a:bodyPr/>
            <a:lstStyle/>
            <a:p>
              <a:endParaRPr lang="en-US"/>
            </a:p>
          </p:txBody>
        </p:sp>
        <p:sp>
          <p:nvSpPr>
            <p:cNvPr id="6" name="Freeform 6"/>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CCCCCC"/>
            </a:solidFill>
          </p:spPr>
          <p:txBody>
            <a:bodyPr/>
            <a:lstStyle/>
            <a:p>
              <a:endParaRPr lang="en-US"/>
            </a:p>
          </p:txBody>
        </p:sp>
        <p:sp>
          <p:nvSpPr>
            <p:cNvPr id="7" name="Freeform 7"/>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4"/>
              <a:stretch>
                <a:fillRect t="-16754" b="-16754"/>
              </a:stretch>
            </a:blipFill>
          </p:spPr>
          <p:txBody>
            <a:bodyPr/>
            <a:lstStyle/>
            <a:p>
              <a:endParaRPr lang="en-US"/>
            </a:p>
          </p:txBody>
        </p:sp>
      </p:grpSp>
      <p:sp>
        <p:nvSpPr>
          <p:cNvPr id="9" name="TextBox 6">
            <a:extLst>
              <a:ext uri="{FF2B5EF4-FFF2-40B4-BE49-F238E27FC236}">
                <a16:creationId xmlns:a16="http://schemas.microsoft.com/office/drawing/2014/main" id="{66943FA6-2862-5225-A650-C4877197454E}"/>
              </a:ext>
            </a:extLst>
          </p:cNvPr>
          <p:cNvSpPr txBox="1"/>
          <p:nvPr/>
        </p:nvSpPr>
        <p:spPr>
          <a:xfrm>
            <a:off x="4811667" y="7819027"/>
            <a:ext cx="8991600" cy="1231106"/>
          </a:xfrm>
          <a:prstGeom prst="rect">
            <a:avLst/>
          </a:prstGeom>
        </p:spPr>
        <p:txBody>
          <a:bodyPr wrap="square" lIns="0" tIns="0" rIns="0" bIns="0" rtlCol="0" anchor="t">
            <a:spAutoFit/>
          </a:bodyPr>
          <a:lstStyle/>
          <a:p>
            <a:pPr algn="ctr"/>
            <a:r>
              <a:rPr lang="en-US" sz="4000" dirty="0">
                <a:effectLst/>
                <a:latin typeface="Big Caslon Medium" panose="02000603090000020003" pitchFamily="2" charset="-79"/>
                <a:cs typeface="Big Caslon Medium" panose="02000603090000020003" pitchFamily="2" charset="-79"/>
              </a:rPr>
              <a:t>We need </a:t>
            </a:r>
            <a:r>
              <a:rPr lang="en-US" sz="4000" b="1" i="1" dirty="0">
                <a:effectLst/>
                <a:latin typeface="BIG CASLON MEDIUM" panose="02000603090000020003" pitchFamily="2" charset="-79"/>
                <a:cs typeface="BIG CASLON MEDIUM" panose="02000603090000020003" pitchFamily="2" charset="-79"/>
              </a:rPr>
              <a:t>YOU </a:t>
            </a:r>
            <a:r>
              <a:rPr lang="en-US" sz="4000" dirty="0">
                <a:effectLst/>
                <a:latin typeface="Big Caslon Medium" panose="02000603090000020003" pitchFamily="2" charset="-79"/>
                <a:cs typeface="Big Caslon Medium" panose="02000603090000020003" pitchFamily="2" charset="-79"/>
              </a:rPr>
              <a:t>to help us prepare today’s students for tomorrow’s world! </a:t>
            </a:r>
            <a:endParaRPr lang="en-US" sz="7200" dirty="0">
              <a:effectLst/>
              <a:latin typeface="Big Caslon Medium" panose="02000603090000020003" pitchFamily="2" charset="-79"/>
              <a:cs typeface="Big Caslon Medium" panose="02000603090000020003" pitchFamily="2" charset="-79"/>
            </a:endParaRPr>
          </a:p>
        </p:txBody>
      </p:sp>
      <p:pic>
        <p:nvPicPr>
          <p:cNvPr id="8" name="Online Media 7" descr="We Need You">
            <a:hlinkClick r:id="" action="ppaction://media"/>
            <a:extLst>
              <a:ext uri="{FF2B5EF4-FFF2-40B4-BE49-F238E27FC236}">
                <a16:creationId xmlns:a16="http://schemas.microsoft.com/office/drawing/2014/main" id="{C41605D0-C27F-4066-CF37-6E1D854963E8}"/>
              </a:ext>
            </a:extLst>
          </p:cNvPr>
          <p:cNvPicPr>
            <a:picLocks noRot="1" noChangeAspect="1"/>
          </p:cNvPicPr>
          <p:nvPr>
            <a:videoFile r:link="rId1"/>
          </p:nvPr>
        </p:nvPicPr>
        <p:blipFill>
          <a:blip r:embed="rId5"/>
          <a:stretch>
            <a:fillRect/>
          </a:stretch>
        </p:blipFill>
        <p:spPr>
          <a:xfrm>
            <a:off x="3393757" y="1004196"/>
            <a:ext cx="11648428" cy="66096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CB9C-0198-D86B-F8DB-2662578267F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8A6183-E7DC-6700-4CBC-2C6CCF671E0B}"/>
              </a:ext>
            </a:extLst>
          </p:cNvPr>
          <p:cNvSpPr/>
          <p:nvPr/>
        </p:nvSpPr>
        <p:spPr>
          <a:xfrm>
            <a:off x="-3256526" y="-3284499"/>
            <a:ext cx="7156830" cy="7156830"/>
          </a:xfrm>
          <a:custGeom>
            <a:avLst/>
            <a:gdLst/>
            <a:ahLst/>
            <a:cxnLst/>
            <a:rect l="l" t="t" r="r" b="b"/>
            <a:pathLst>
              <a:path w="7156830" h="7156830">
                <a:moveTo>
                  <a:pt x="0" y="0"/>
                </a:moveTo>
                <a:lnTo>
                  <a:pt x="7156830" y="0"/>
                </a:lnTo>
                <a:lnTo>
                  <a:pt x="7156830" y="7156830"/>
                </a:lnTo>
                <a:lnTo>
                  <a:pt x="0" y="7156830"/>
                </a:lnTo>
                <a:lnTo>
                  <a:pt x="0" y="0"/>
                </a:lnTo>
                <a:close/>
              </a:path>
            </a:pathLst>
          </a:custGeom>
          <a:blipFill>
            <a:blip r:embed="rId2">
              <a:alphaModFix amt="6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511756A-6846-B5FC-3F58-41BC7D96D6D7}"/>
              </a:ext>
            </a:extLst>
          </p:cNvPr>
          <p:cNvSpPr/>
          <p:nvPr/>
        </p:nvSpPr>
        <p:spPr>
          <a:xfrm>
            <a:off x="12468482" y="5143500"/>
            <a:ext cx="9581636" cy="9581636"/>
          </a:xfrm>
          <a:custGeom>
            <a:avLst/>
            <a:gdLst/>
            <a:ahLst/>
            <a:cxnLst/>
            <a:rect l="l" t="t" r="r" b="b"/>
            <a:pathLst>
              <a:path w="9581636" h="9581636">
                <a:moveTo>
                  <a:pt x="0" y="0"/>
                </a:moveTo>
                <a:lnTo>
                  <a:pt x="9581636" y="0"/>
                </a:lnTo>
                <a:lnTo>
                  <a:pt x="9581636" y="9581636"/>
                </a:lnTo>
                <a:lnTo>
                  <a:pt x="0" y="9581636"/>
                </a:lnTo>
                <a:lnTo>
                  <a:pt x="0" y="0"/>
                </a:lnTo>
                <a:close/>
              </a:path>
            </a:pathLst>
          </a:custGeom>
          <a:blipFill>
            <a:blip r:embed="rId2">
              <a:alphaModFix amt="6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3">
            <a:extLst>
              <a:ext uri="{FF2B5EF4-FFF2-40B4-BE49-F238E27FC236}">
                <a16:creationId xmlns:a16="http://schemas.microsoft.com/office/drawing/2014/main" id="{3138CDFD-63A1-03E0-ED19-63259BB16F4B}"/>
              </a:ext>
            </a:extLst>
          </p:cNvPr>
          <p:cNvSpPr txBox="1"/>
          <p:nvPr/>
        </p:nvSpPr>
        <p:spPr>
          <a:xfrm>
            <a:off x="342900" y="419100"/>
            <a:ext cx="8953500" cy="958339"/>
          </a:xfrm>
          <a:prstGeom prst="rect">
            <a:avLst/>
          </a:prstGeom>
        </p:spPr>
        <p:txBody>
          <a:bodyPr wrap="square" lIns="0" tIns="0" rIns="0" bIns="0" rtlCol="0" anchor="t">
            <a:spAutoFit/>
          </a:bodyPr>
          <a:lstStyle/>
          <a:p>
            <a:pPr>
              <a:lnSpc>
                <a:spcPts val="8140"/>
              </a:lnSpc>
            </a:pPr>
            <a:r>
              <a:rPr lang="en-US" sz="5400">
                <a:latin typeface="Big Caslon Medium" panose="02000603090000020003" pitchFamily="2" charset="-79"/>
                <a:cs typeface="Big Caslon Medium" panose="02000603090000020003" pitchFamily="2" charset="-79"/>
              </a:rPr>
              <a:t>BOARD OF EDUCATION</a:t>
            </a:r>
          </a:p>
        </p:txBody>
      </p:sp>
      <p:sp>
        <p:nvSpPr>
          <p:cNvPr id="11" name="TextBox 4">
            <a:extLst>
              <a:ext uri="{FF2B5EF4-FFF2-40B4-BE49-F238E27FC236}">
                <a16:creationId xmlns:a16="http://schemas.microsoft.com/office/drawing/2014/main" id="{17D9095A-36EA-9341-736F-3AF592625C75}"/>
              </a:ext>
            </a:extLst>
          </p:cNvPr>
          <p:cNvSpPr txBox="1"/>
          <p:nvPr/>
        </p:nvSpPr>
        <p:spPr>
          <a:xfrm>
            <a:off x="317878" y="1866900"/>
            <a:ext cx="17280311" cy="7879080"/>
          </a:xfrm>
          <a:prstGeom prst="rect">
            <a:avLst/>
          </a:prstGeom>
        </p:spPr>
        <p:txBody>
          <a:bodyPr wrap="square" lIns="0" tIns="0" rIns="0" bIns="0" rtlCol="0" anchor="t">
            <a:spAutoFit/>
          </a:bodyPr>
          <a:lstStyle/>
          <a:p>
            <a:pPr algn="just"/>
            <a:r>
              <a:rPr lang="en-US" sz="2800" b="1">
                <a:latin typeface="BIG CASLON MEDIUM" panose="02000603090000020003" pitchFamily="2" charset="-79"/>
                <a:cs typeface="BIG CASLON MEDIUM" panose="02000603090000020003" pitchFamily="2" charset="-79"/>
              </a:rPr>
              <a:t>Who serves on the Board of Education?</a:t>
            </a:r>
          </a:p>
          <a:p>
            <a:pPr algn="just"/>
            <a:r>
              <a:rPr lang="en-US" sz="2400" b="0" i="0" u="none" strike="noStrike">
                <a:effectLst/>
                <a:latin typeface="Big Caslon Medium" panose="02000603090000020003" pitchFamily="2" charset="-79"/>
                <a:cs typeface="Big Caslon Medium" panose="02000603090000020003" pitchFamily="2" charset="-79"/>
              </a:rPr>
              <a:t>Nine unpaid volunteers from the Linden community reside at Linden residence and serve on the board of education for three-year terms. Registered voters elect these members during the November General election. Monthly meetings occur where they gather to discuss and adopt policies and conduct board business. Meeting dates, times, locations, and meeting agendas are </a:t>
            </a:r>
            <a:r>
              <a:rPr lang="en-US" sz="2400">
                <a:latin typeface="Big Caslon Medium" panose="02000603090000020003" pitchFamily="2" charset="-79"/>
                <a:cs typeface="Big Caslon Medium" panose="02000603090000020003" pitchFamily="2" charset="-79"/>
              </a:rPr>
              <a:t>found on the district website. </a:t>
            </a:r>
            <a:r>
              <a:rPr lang="en-US" sz="2400" b="0" i="0" u="none" strike="noStrike">
                <a:effectLst/>
                <a:latin typeface="Big Caslon Medium" panose="02000603090000020003" pitchFamily="2" charset="-79"/>
                <a:cs typeface="Big Caslon Medium" panose="02000603090000020003" pitchFamily="2" charset="-79"/>
              </a:rPr>
              <a:t>Members of the public are encouraged to attend and can speak during the public portion of the meetings. </a:t>
            </a:r>
          </a:p>
          <a:p>
            <a:pPr algn="just"/>
            <a:endParaRPr lang="en-US" sz="2400">
              <a:latin typeface="Big Caslon Medium" panose="02000603090000020003" pitchFamily="2" charset="-79"/>
              <a:cs typeface="Big Caslon Medium" panose="02000603090000020003" pitchFamily="2" charset="-79"/>
            </a:endParaRPr>
          </a:p>
          <a:p>
            <a:pPr algn="just"/>
            <a:r>
              <a:rPr lang="en-US" sz="2800" b="1">
                <a:latin typeface="BIG CASLON MEDIUM" panose="02000603090000020003" pitchFamily="2" charset="-79"/>
                <a:cs typeface="BIG CASLON MEDIUM" panose="02000603090000020003" pitchFamily="2" charset="-79"/>
              </a:rPr>
              <a:t>What Drives the Board’s Decision-Making Processes?</a:t>
            </a:r>
          </a:p>
          <a:p>
            <a:pPr algn="just"/>
            <a:r>
              <a:rPr lang="en-US" sz="2400">
                <a:latin typeface="Big Caslon Medium" panose="02000603090000020003" pitchFamily="2" charset="-79"/>
                <a:cs typeface="Big Caslon Medium" panose="02000603090000020003" pitchFamily="2" charset="-79"/>
              </a:rPr>
              <a:t>All district policies can be found on the Linden Public Schools website to ensure consistent and fair decision-making by the board and the district personnel. The board’s focus includes:  </a:t>
            </a:r>
          </a:p>
          <a:p>
            <a:pPr algn="just"/>
            <a:endParaRPr lang="en-US" sz="2800">
              <a:latin typeface="Big Caslon Medium" panose="02000603090000020003" pitchFamily="2" charset="-79"/>
              <a:cs typeface="Big Caslon Medium" panose="02000603090000020003" pitchFamily="2" charset="-79"/>
            </a:endParaRPr>
          </a:p>
          <a:p>
            <a:pPr marL="342900" indent="-342900" algn="just">
              <a:buFont typeface="Wingdings" pitchFamily="2" charset="2"/>
              <a:buChar char="ü"/>
            </a:pPr>
            <a:r>
              <a:rPr lang="en-US" sz="2400" b="1" u="sng">
                <a:latin typeface="BIG CASLON MEDIUM" panose="02000603090000020003" pitchFamily="2" charset="-79"/>
                <a:cs typeface="BIG CASLON MEDIUM" panose="02000603090000020003" pitchFamily="2" charset="-79"/>
              </a:rPr>
              <a:t>Student success</a:t>
            </a:r>
            <a:r>
              <a:rPr lang="en-US" sz="2400">
                <a:latin typeface="Big Caslon Medium" panose="02000603090000020003" pitchFamily="2" charset="-79"/>
                <a:cs typeface="Big Caslon Medium" panose="02000603090000020003" pitchFamily="2" charset="-79"/>
              </a:rPr>
              <a:t>: Ensures all students have a path to academic excellence. </a:t>
            </a:r>
          </a:p>
          <a:p>
            <a:pPr marL="342900" indent="-342900" algn="just">
              <a:buFont typeface="Wingdings" pitchFamily="2" charset="2"/>
              <a:buChar char="ü"/>
            </a:pPr>
            <a:r>
              <a:rPr lang="en-US" sz="2400" b="1" u="sng">
                <a:latin typeface="BIG CASLON MEDIUM" panose="02000603090000020003" pitchFamily="2" charset="-79"/>
                <a:cs typeface="BIG CASLON MEDIUM" panose="02000603090000020003" pitchFamily="2" charset="-79"/>
              </a:rPr>
              <a:t>Community input</a:t>
            </a:r>
            <a:r>
              <a:rPr lang="en-US" sz="2400">
                <a:latin typeface="Big Caslon Medium" panose="02000603090000020003" pitchFamily="2" charset="-79"/>
                <a:cs typeface="Big Caslon Medium" panose="02000603090000020003" pitchFamily="2" charset="-79"/>
              </a:rPr>
              <a:t>: Consider input from the community, including families, teachers, students, and the public. They also engage with local organizations to gather input and foster collaboration. </a:t>
            </a:r>
          </a:p>
          <a:p>
            <a:pPr marL="342900" indent="-342900" algn="just">
              <a:buFont typeface="Wingdings" pitchFamily="2" charset="2"/>
              <a:buChar char="ü"/>
            </a:pPr>
            <a:r>
              <a:rPr lang="en-US" sz="2400" b="1" u="sng">
                <a:latin typeface="BIG CASLON MEDIUM" panose="02000603090000020003" pitchFamily="2" charset="-79"/>
                <a:cs typeface="BIG CASLON MEDIUM" panose="02000603090000020003" pitchFamily="2" charset="-79"/>
              </a:rPr>
              <a:t>Budget and finance</a:t>
            </a:r>
            <a:r>
              <a:rPr lang="en-US" sz="2400">
                <a:latin typeface="Big Caslon Medium" panose="02000603090000020003" pitchFamily="2" charset="-79"/>
                <a:cs typeface="Big Caslon Medium" panose="02000603090000020003" pitchFamily="2" charset="-79"/>
              </a:rPr>
              <a:t>: Manage the district's budget, including how money is spent on teacher salaries, technology, and extracurricular programs. </a:t>
            </a:r>
          </a:p>
          <a:p>
            <a:pPr marL="342900" indent="-342900" algn="just">
              <a:buFont typeface="Wingdings" pitchFamily="2" charset="2"/>
              <a:buChar char="ü"/>
            </a:pPr>
            <a:r>
              <a:rPr lang="en-US" sz="2400" b="1" u="sng">
                <a:latin typeface="BIG CASLON MEDIUM" panose="02000603090000020003" pitchFamily="2" charset="-79"/>
                <a:cs typeface="BIG CASLON MEDIUM" panose="02000603090000020003" pitchFamily="2" charset="-79"/>
              </a:rPr>
              <a:t>School policies</a:t>
            </a:r>
            <a:r>
              <a:rPr lang="en-US" sz="2400">
                <a:latin typeface="Big Caslon Medium" panose="02000603090000020003" pitchFamily="2" charset="-79"/>
                <a:cs typeface="Big Caslon Medium" panose="02000603090000020003" pitchFamily="2" charset="-79"/>
              </a:rPr>
              <a:t>: Establish policies that affect the day-to-day lives of the school community</a:t>
            </a:r>
          </a:p>
          <a:p>
            <a:pPr marL="342900" indent="-342900" algn="just">
              <a:buFont typeface="Wingdings" pitchFamily="2" charset="2"/>
              <a:buChar char="ü"/>
            </a:pPr>
            <a:r>
              <a:rPr lang="en-US" sz="2400" b="1" u="sng">
                <a:latin typeface="BIG CASLON MEDIUM" panose="02000603090000020003" pitchFamily="2" charset="-79"/>
                <a:cs typeface="BIG CASLON MEDIUM" panose="02000603090000020003" pitchFamily="2" charset="-79"/>
              </a:rPr>
              <a:t>Equity issues</a:t>
            </a:r>
            <a:r>
              <a:rPr lang="en-US" sz="2400">
                <a:latin typeface="Big Caslon Medium" panose="02000603090000020003" pitchFamily="2" charset="-79"/>
                <a:cs typeface="Big Caslon Medium" panose="02000603090000020003" pitchFamily="2" charset="-79"/>
              </a:rPr>
              <a:t>: Consider equity issues for various student populations, including historically underserved students, immigrant students, and English Language Learners. </a:t>
            </a:r>
          </a:p>
          <a:p>
            <a:pPr algn="just"/>
            <a:r>
              <a:rPr lang="en-US" sz="2400" b="1">
                <a:latin typeface="BIG CASLON MEDIUM" panose="02000603090000020003" pitchFamily="2" charset="-79"/>
                <a:cs typeface="BIG CASLON MEDIUM" panose="02000603090000020003" pitchFamily="2" charset="-79"/>
              </a:rPr>
              <a:t> </a:t>
            </a:r>
          </a:p>
          <a:p>
            <a:pPr algn="just"/>
            <a:endParaRPr lang="en-US" sz="2400" b="1">
              <a:latin typeface="Book Antiqua" panose="02040602050305030304" pitchFamily="18" charset="0"/>
            </a:endParaRPr>
          </a:p>
          <a:p>
            <a:pPr algn="just"/>
            <a:endParaRPr lang="en-US" sz="2000">
              <a:latin typeface="Book Antiqua" panose="02040602050305030304" pitchFamily="18" charset="0"/>
            </a:endParaRPr>
          </a:p>
        </p:txBody>
      </p:sp>
      <p:sp>
        <p:nvSpPr>
          <p:cNvPr id="12" name="AutoShape 2">
            <a:extLst>
              <a:ext uri="{FF2B5EF4-FFF2-40B4-BE49-F238E27FC236}">
                <a16:creationId xmlns:a16="http://schemas.microsoft.com/office/drawing/2014/main" id="{170F83FC-5CB9-B31F-3D99-4BDD272A3EC9}"/>
              </a:ext>
            </a:extLst>
          </p:cNvPr>
          <p:cNvSpPr>
            <a:spLocks noChangeAspect="1" noChangeArrowheads="1"/>
          </p:cNvSpPr>
          <p:nvPr/>
        </p:nvSpPr>
        <p:spPr bwMode="auto">
          <a:xfrm>
            <a:off x="1428750" y="0"/>
            <a:ext cx="15430500" cy="1028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descr="A group of women standing next to a mascot&#10;&#10;Description automatically generated">
            <a:extLst>
              <a:ext uri="{FF2B5EF4-FFF2-40B4-BE49-F238E27FC236}">
                <a16:creationId xmlns:a16="http://schemas.microsoft.com/office/drawing/2014/main" id="{BFBA7048-2668-4924-FA66-A7558449D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8953" y="242353"/>
            <a:ext cx="2801782" cy="1867855"/>
          </a:xfrm>
          <a:prstGeom prst="rect">
            <a:avLst/>
          </a:prstGeom>
        </p:spPr>
      </p:pic>
      <p:pic>
        <p:nvPicPr>
          <p:cNvPr id="27" name="Picture 26" descr="A group of women posing for a photo&#10;&#10;Description automatically generated">
            <a:extLst>
              <a:ext uri="{FF2B5EF4-FFF2-40B4-BE49-F238E27FC236}">
                <a16:creationId xmlns:a16="http://schemas.microsoft.com/office/drawing/2014/main" id="{6B40CAE7-DD1C-EE27-9248-6C2E3A929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1030" y="242353"/>
            <a:ext cx="1867454" cy="1826321"/>
          </a:xfrm>
          <a:prstGeom prst="rect">
            <a:avLst/>
          </a:prstGeom>
        </p:spPr>
      </p:pic>
      <p:pic>
        <p:nvPicPr>
          <p:cNvPr id="29" name="Picture 28" descr="A group of people posing for a photo&#10;&#10;Description automatically generated">
            <a:extLst>
              <a:ext uri="{FF2B5EF4-FFF2-40B4-BE49-F238E27FC236}">
                <a16:creationId xmlns:a16="http://schemas.microsoft.com/office/drawing/2014/main" id="{082BD0D8-6D93-DE4D-911A-BAC732A47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0" y="8272515"/>
            <a:ext cx="2744118" cy="1859884"/>
          </a:xfrm>
          <a:prstGeom prst="rect">
            <a:avLst/>
          </a:prstGeom>
        </p:spPr>
      </p:pic>
    </p:spTree>
    <p:extLst>
      <p:ext uri="{BB962C8B-B14F-4D97-AF65-F5344CB8AC3E}">
        <p14:creationId xmlns:p14="http://schemas.microsoft.com/office/powerpoint/2010/main" val="5478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CC0F3-8015-8926-121C-81B6093EF2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C91237-C992-B34F-DB80-22794172544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88" b="-2888"/>
            </a:stretch>
          </a:blipFill>
        </p:spPr>
        <p:txBody>
          <a:bodyPr/>
          <a:lstStyle/>
          <a:p>
            <a:endParaRPr lang="en-US"/>
          </a:p>
        </p:txBody>
      </p:sp>
      <p:sp>
        <p:nvSpPr>
          <p:cNvPr id="4" name="TextBox 4">
            <a:extLst>
              <a:ext uri="{FF2B5EF4-FFF2-40B4-BE49-F238E27FC236}">
                <a16:creationId xmlns:a16="http://schemas.microsoft.com/office/drawing/2014/main" id="{159C1A08-03F1-B263-6969-266BBC1321BD}"/>
              </a:ext>
            </a:extLst>
          </p:cNvPr>
          <p:cNvSpPr txBox="1"/>
          <p:nvPr/>
        </p:nvSpPr>
        <p:spPr>
          <a:xfrm>
            <a:off x="914400" y="1120140"/>
            <a:ext cx="6400800" cy="6117059"/>
          </a:xfrm>
          <a:prstGeom prst="rect">
            <a:avLst/>
          </a:prstGeom>
        </p:spPr>
        <p:txBody>
          <a:bodyPr wrap="square" lIns="0" tIns="0" rIns="0" bIns="0" rtlCol="0" anchor="t">
            <a:spAutoFit/>
          </a:bodyPr>
          <a:lstStyle/>
          <a:p>
            <a:pPr marL="0" lvl="0" indent="0" algn="ctr">
              <a:lnSpc>
                <a:spcPts val="5739"/>
              </a:lnSpc>
            </a:pPr>
            <a:r>
              <a:rPr lang="en-US" sz="5400">
                <a:solidFill>
                  <a:srgbClr val="FFFFFF"/>
                </a:solidFill>
                <a:latin typeface="Big Caslon Medium" panose="02000603090000020003" pitchFamily="2" charset="-79"/>
                <a:cs typeface="Big Caslon Medium" panose="02000603090000020003" pitchFamily="2" charset="-79"/>
              </a:rPr>
              <a:t>2024-2025</a:t>
            </a:r>
          </a:p>
          <a:p>
            <a:pPr marL="0" lvl="0" indent="0" algn="ctr">
              <a:lnSpc>
                <a:spcPts val="5739"/>
              </a:lnSpc>
            </a:pPr>
            <a:r>
              <a:rPr lang="en-US" sz="5400">
                <a:solidFill>
                  <a:srgbClr val="FFFFFF"/>
                </a:solidFill>
                <a:latin typeface="Big Caslon Medium" panose="02000603090000020003" pitchFamily="2" charset="-79"/>
                <a:cs typeface="Big Caslon Medium" panose="02000603090000020003" pitchFamily="2" charset="-79"/>
              </a:rPr>
              <a:t>District Goals</a:t>
            </a:r>
          </a:p>
          <a:p>
            <a:pPr marL="0" lvl="0" indent="0" algn="ctr">
              <a:lnSpc>
                <a:spcPts val="5739"/>
              </a:lnSpc>
            </a:pPr>
            <a:endParaRPr lang="en-US" sz="5400">
              <a:solidFill>
                <a:srgbClr val="FFFFFF"/>
              </a:solidFill>
              <a:latin typeface="Big Caslon Medium" panose="02000603090000020003" pitchFamily="2" charset="-79"/>
              <a:cs typeface="Big Caslon Medium" panose="02000603090000020003" pitchFamily="2" charset="-79"/>
            </a:endParaRPr>
          </a:p>
          <a:p>
            <a:pPr marL="0" lvl="0" indent="0" algn="ctr">
              <a:lnSpc>
                <a:spcPts val="5739"/>
              </a:lnSpc>
            </a:pPr>
            <a:endParaRPr lang="en-US" sz="5400">
              <a:solidFill>
                <a:srgbClr val="FFFFFF"/>
              </a:solidFill>
              <a:latin typeface="Big Caslon Medium" panose="02000603090000020003" pitchFamily="2" charset="-79"/>
              <a:cs typeface="Big Caslon Medium" panose="02000603090000020003" pitchFamily="2" charset="-79"/>
            </a:endParaRPr>
          </a:p>
          <a:p>
            <a:pPr marL="914400" lvl="0" indent="-914400">
              <a:buAutoNum type="arabicPeriod"/>
            </a:pPr>
            <a:r>
              <a:rPr lang="en-US" sz="3200">
                <a:solidFill>
                  <a:srgbClr val="FFFFFF"/>
                </a:solidFill>
                <a:latin typeface="Big Caslon Medium" panose="02000603090000020003" pitchFamily="2" charset="-79"/>
                <a:cs typeface="Big Caslon Medium" panose="02000603090000020003" pitchFamily="2" charset="-79"/>
              </a:rPr>
              <a:t>Student Success</a:t>
            </a:r>
          </a:p>
          <a:p>
            <a:pPr marL="914400" lvl="0" indent="-914400">
              <a:buAutoNum type="arabicPeriod"/>
            </a:pPr>
            <a:r>
              <a:rPr lang="en-US" sz="3200">
                <a:solidFill>
                  <a:srgbClr val="FFFFFF"/>
                </a:solidFill>
                <a:latin typeface="Big Caslon Medium" panose="02000603090000020003" pitchFamily="2" charset="-79"/>
                <a:cs typeface="Big Caslon Medium" panose="02000603090000020003" pitchFamily="2" charset="-79"/>
              </a:rPr>
              <a:t>Staff Development and Support</a:t>
            </a:r>
          </a:p>
          <a:p>
            <a:pPr marL="914400" lvl="0" indent="-914400">
              <a:buAutoNum type="arabicPeriod"/>
            </a:pPr>
            <a:r>
              <a:rPr lang="en-US" sz="3200">
                <a:solidFill>
                  <a:srgbClr val="FFFFFF"/>
                </a:solidFill>
                <a:latin typeface="Big Caslon Medium" panose="02000603090000020003" pitchFamily="2" charset="-79"/>
                <a:cs typeface="Big Caslon Medium" panose="02000603090000020003" pitchFamily="2" charset="-79"/>
              </a:rPr>
              <a:t>Strategic Planning</a:t>
            </a:r>
          </a:p>
          <a:p>
            <a:pPr marL="914400" lvl="0" indent="-914400">
              <a:buAutoNum type="arabicPeriod"/>
            </a:pPr>
            <a:r>
              <a:rPr lang="en-US" sz="3200">
                <a:solidFill>
                  <a:srgbClr val="FFFFFF"/>
                </a:solidFill>
                <a:latin typeface="Big Caslon Medium" panose="02000603090000020003" pitchFamily="2" charset="-79"/>
                <a:cs typeface="Big Caslon Medium" panose="02000603090000020003" pitchFamily="2" charset="-79"/>
              </a:rPr>
              <a:t>Community Engagement</a:t>
            </a:r>
          </a:p>
          <a:p>
            <a:pPr marL="914400" lvl="0" indent="-914400">
              <a:buAutoNum type="arabicPeriod"/>
            </a:pPr>
            <a:r>
              <a:rPr lang="en-US" sz="3200">
                <a:solidFill>
                  <a:srgbClr val="FFFFFF"/>
                </a:solidFill>
                <a:latin typeface="Big Caslon Medium" panose="02000603090000020003" pitchFamily="2" charset="-79"/>
                <a:cs typeface="Big Caslon Medium" panose="02000603090000020003" pitchFamily="2" charset="-79"/>
              </a:rPr>
              <a:t>Operational Excellence</a:t>
            </a:r>
          </a:p>
          <a:p>
            <a:pPr marL="914400" lvl="0" indent="-914400">
              <a:lnSpc>
                <a:spcPts val="5739"/>
              </a:lnSpc>
              <a:buAutoNum type="arabicPeriod"/>
            </a:pPr>
            <a:endParaRPr lang="en-US" sz="5400">
              <a:solidFill>
                <a:srgbClr val="FFFFFF"/>
              </a:solidFill>
              <a:latin typeface="Big Caslon Medium" panose="02000603090000020003" pitchFamily="2" charset="-79"/>
              <a:cs typeface="Big Caslon Medium" panose="02000603090000020003" pitchFamily="2" charset="-79"/>
            </a:endParaRPr>
          </a:p>
        </p:txBody>
      </p:sp>
      <p:pic>
        <p:nvPicPr>
          <p:cNvPr id="9" name="Picture 8" descr="A qr code on a white background&#10;&#10;Description automatically generated">
            <a:extLst>
              <a:ext uri="{FF2B5EF4-FFF2-40B4-BE49-F238E27FC236}">
                <a16:creationId xmlns:a16="http://schemas.microsoft.com/office/drawing/2014/main" id="{EE091D47-5493-31D2-37A3-7C60BC7C1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760" y="1120140"/>
            <a:ext cx="7772400" cy="7772400"/>
          </a:xfrm>
          <a:prstGeom prst="rect">
            <a:avLst/>
          </a:prstGeom>
        </p:spPr>
      </p:pic>
    </p:spTree>
    <p:extLst>
      <p:ext uri="{BB962C8B-B14F-4D97-AF65-F5344CB8AC3E}">
        <p14:creationId xmlns:p14="http://schemas.microsoft.com/office/powerpoint/2010/main" val="250589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3"/>
          <p:cNvSpPr txBox="1"/>
          <p:nvPr/>
        </p:nvSpPr>
        <p:spPr>
          <a:xfrm>
            <a:off x="1828800" y="3303440"/>
            <a:ext cx="13631333" cy="5909310"/>
          </a:xfrm>
          <a:prstGeom prst="rect">
            <a:avLst/>
          </a:prstGeom>
        </p:spPr>
        <p:txBody>
          <a:bodyPr wrap="square" lIns="0" tIns="0" rIns="0" bIns="0" rtlCol="0" anchor="t">
            <a:spAutoFit/>
          </a:bodyPr>
          <a:lstStyle/>
          <a:p>
            <a:r>
              <a:rPr lang="en-US" sz="2800">
                <a:latin typeface="Roboto" panose="02000000000000000000" pitchFamily="2" charset="0"/>
                <a:ea typeface="Roboto" panose="02000000000000000000" pitchFamily="2" charset="0"/>
                <a:cs typeface="Roboto" panose="02000000000000000000" pitchFamily="2" charset="0"/>
                <a:sym typeface="Impact"/>
              </a:rPr>
              <a:t>esilience (don’t quit; resilience is our superpower)</a:t>
            </a:r>
            <a:endParaRPr lang="en-US" sz="2800" b="1">
              <a:latin typeface="Roboto" panose="02000000000000000000" pitchFamily="2" charset="0"/>
              <a:ea typeface="Roboto" panose="02000000000000000000" pitchFamily="2" charset="0"/>
              <a:cs typeface="Roboto" panose="02000000000000000000" pitchFamily="2" charset="0"/>
              <a:sym typeface="Impact"/>
            </a:endParaRP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a safe space to bounce back and learn from mistakes.</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academic, social, and mental well-being support.</a:t>
            </a:r>
          </a:p>
          <a:p>
            <a:endParaRPr lang="en-US" sz="2800">
              <a:latin typeface="Roboto" panose="02000000000000000000" pitchFamily="2" charset="0"/>
              <a:ea typeface="Roboto" panose="02000000000000000000" pitchFamily="2" charset="0"/>
              <a:cs typeface="Roboto" panose="02000000000000000000" pitchFamily="2" charset="0"/>
              <a:sym typeface="Impact"/>
            </a:endParaRPr>
          </a:p>
          <a:p>
            <a:r>
              <a:rPr lang="en-US" sz="2800">
                <a:latin typeface="Roboto" panose="02000000000000000000" pitchFamily="2" charset="0"/>
                <a:ea typeface="Roboto" panose="02000000000000000000" pitchFamily="2" charset="0"/>
                <a:cs typeface="Roboto" panose="02000000000000000000" pitchFamily="2" charset="0"/>
                <a:sym typeface="Impact"/>
              </a:rPr>
              <a:t>pportunities: (don’t settle, be curious and ask questions)</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enriched learning experiences in and out of the classroom.</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equitable resources to support technology trends in an ever-changing world.</a:t>
            </a:r>
          </a:p>
          <a:p>
            <a:endParaRPr lang="en-US" sz="2800">
              <a:latin typeface="Roboto" panose="02000000000000000000" pitchFamily="2" charset="0"/>
              <a:ea typeface="Roboto" panose="02000000000000000000" pitchFamily="2" charset="0"/>
              <a:cs typeface="Roboto" panose="02000000000000000000" pitchFamily="2" charset="0"/>
              <a:sym typeface="Impact"/>
            </a:endParaRPr>
          </a:p>
          <a:p>
            <a:r>
              <a:rPr lang="en-US" sz="2800">
                <a:latin typeface="Roboto" panose="02000000000000000000" pitchFamily="2" charset="0"/>
                <a:ea typeface="Roboto" panose="02000000000000000000" pitchFamily="2" charset="0"/>
                <a:cs typeface="Roboto" panose="02000000000000000000" pitchFamily="2" charset="0"/>
                <a:sym typeface="Impact"/>
              </a:rPr>
              <a:t>chievement: (inspire hope and unlock peak performance)</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various interventions and enrichment to meet diverse learning needs.</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continuous celebrations to support accomplishments. </a:t>
            </a:r>
          </a:p>
          <a:p>
            <a:endParaRPr lang="en-US" sz="2400">
              <a:latin typeface="Roboto" panose="02000000000000000000" pitchFamily="2" charset="0"/>
              <a:ea typeface="Roboto" panose="02000000000000000000" pitchFamily="2" charset="0"/>
              <a:cs typeface="Roboto" panose="02000000000000000000" pitchFamily="2" charset="0"/>
              <a:sym typeface="Impact"/>
            </a:endParaRPr>
          </a:p>
          <a:p>
            <a:r>
              <a:rPr lang="en-US" sz="2800">
                <a:latin typeface="Roboto" panose="02000000000000000000" pitchFamily="2" charset="0"/>
                <a:ea typeface="Roboto" panose="02000000000000000000" pitchFamily="2" charset="0"/>
                <a:cs typeface="Roboto" panose="02000000000000000000" pitchFamily="2" charset="0"/>
                <a:sym typeface="Impact"/>
              </a:rPr>
              <a:t>elationships: (be kind and make connections)</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resources and guidance to foster the home-school connection.</a:t>
            </a:r>
          </a:p>
          <a:p>
            <a:pPr marL="342900" indent="-342900">
              <a:buFont typeface="Wingdings" pitchFamily="2" charset="2"/>
              <a:buChar char="§"/>
            </a:pPr>
            <a:r>
              <a:rPr lang="en-US" sz="2400">
                <a:latin typeface="Roboto" panose="02000000000000000000" pitchFamily="2" charset="0"/>
                <a:ea typeface="Roboto" panose="02000000000000000000" pitchFamily="2" charset="0"/>
                <a:cs typeface="Roboto" panose="02000000000000000000" pitchFamily="2" charset="0"/>
                <a:sym typeface="Impact"/>
              </a:rPr>
              <a:t>We provide robust outreach to encourage unity and transparency within the community.</a:t>
            </a:r>
          </a:p>
        </p:txBody>
      </p:sp>
      <p:sp>
        <p:nvSpPr>
          <p:cNvPr id="23" name="TextBox 23"/>
          <p:cNvSpPr txBox="1"/>
          <p:nvPr/>
        </p:nvSpPr>
        <p:spPr>
          <a:xfrm>
            <a:off x="1828800" y="254529"/>
            <a:ext cx="15380234" cy="1477328"/>
          </a:xfrm>
          <a:prstGeom prst="rect">
            <a:avLst/>
          </a:prstGeom>
        </p:spPr>
        <p:txBody>
          <a:bodyPr wrap="square" lIns="0" tIns="0" rIns="0" bIns="0" rtlCol="0" anchor="t">
            <a:spAutoFit/>
          </a:bodyPr>
          <a:lstStyle/>
          <a:p>
            <a:r>
              <a:rPr lang="en-US" sz="3200" b="1">
                <a:latin typeface="Roboto" panose="02000000000000000000" pitchFamily="2" charset="0"/>
                <a:ea typeface="Roboto" panose="02000000000000000000" pitchFamily="2" charset="0"/>
                <a:cs typeface="Roboto" panose="02000000000000000000" pitchFamily="2" charset="0"/>
                <a:sym typeface="Impact"/>
              </a:rPr>
              <a:t>Vision: 	Ensure student success by enhancing systems and structures for </a:t>
            </a:r>
          </a:p>
          <a:p>
            <a:r>
              <a:rPr lang="en-US" sz="3200" b="1">
                <a:latin typeface="Roboto" panose="02000000000000000000" pitchFamily="2" charset="0"/>
                <a:ea typeface="Roboto" panose="02000000000000000000" pitchFamily="2" charset="0"/>
                <a:cs typeface="Roboto" panose="02000000000000000000" pitchFamily="2" charset="0"/>
                <a:sym typeface="Impact"/>
              </a:rPr>
              <a:t>		sustained accountability. </a:t>
            </a:r>
          </a:p>
          <a:p>
            <a:r>
              <a:rPr lang="en-US" sz="3200" b="1">
                <a:latin typeface="Roboto" panose="02000000000000000000" pitchFamily="2" charset="0"/>
                <a:ea typeface="Roboto" panose="02000000000000000000" pitchFamily="2" charset="0"/>
                <a:cs typeface="Roboto" panose="02000000000000000000" pitchFamily="2" charset="0"/>
                <a:sym typeface="Impact"/>
              </a:rPr>
              <a:t>Mission:	To promote learning by empowering R.O.A.R.</a:t>
            </a:r>
          </a:p>
        </p:txBody>
      </p:sp>
      <p:grpSp>
        <p:nvGrpSpPr>
          <p:cNvPr id="2" name="Group 1">
            <a:extLst>
              <a:ext uri="{FF2B5EF4-FFF2-40B4-BE49-F238E27FC236}">
                <a16:creationId xmlns:a16="http://schemas.microsoft.com/office/drawing/2014/main" id="{7A099648-2712-BD63-6425-2308935ED99F}"/>
              </a:ext>
            </a:extLst>
          </p:cNvPr>
          <p:cNvGrpSpPr/>
          <p:nvPr/>
        </p:nvGrpSpPr>
        <p:grpSpPr>
          <a:xfrm>
            <a:off x="799281" y="2640029"/>
            <a:ext cx="1085525" cy="5968987"/>
            <a:chOff x="209875" y="1704166"/>
            <a:chExt cx="1085525" cy="5968987"/>
          </a:xfrm>
        </p:grpSpPr>
        <p:sp>
          <p:nvSpPr>
            <p:cNvPr id="26" name="TextBox 4">
              <a:extLst>
                <a:ext uri="{FF2B5EF4-FFF2-40B4-BE49-F238E27FC236}">
                  <a16:creationId xmlns:a16="http://schemas.microsoft.com/office/drawing/2014/main" id="{DAB79624-2C11-3836-B24A-DDC292B70345}"/>
                </a:ext>
              </a:extLst>
            </p:cNvPr>
            <p:cNvSpPr txBox="1"/>
            <p:nvPr/>
          </p:nvSpPr>
          <p:spPr>
            <a:xfrm>
              <a:off x="209877" y="1704166"/>
              <a:ext cx="1085523" cy="1415058"/>
            </a:xfrm>
            <a:prstGeom prst="rect">
              <a:avLst/>
            </a:prstGeom>
          </p:spPr>
          <p:txBody>
            <a:bodyPr lIns="50800" tIns="50800" rIns="50800" bIns="50800" rtlCol="0" anchor="ctr"/>
            <a:lstStyle/>
            <a:p>
              <a:pPr algn="ctr">
                <a:lnSpc>
                  <a:spcPts val="13999"/>
                </a:lnSpc>
              </a:pPr>
              <a:r>
                <a:rPr lang="en-US" sz="6600">
                  <a:latin typeface="Roboto" panose="02000000000000000000" pitchFamily="2" charset="0"/>
                  <a:ea typeface="Roboto" panose="02000000000000000000" pitchFamily="2" charset="0"/>
                  <a:cs typeface="Roboto" panose="02000000000000000000" pitchFamily="2" charset="0"/>
                  <a:sym typeface="DM Sans Bold"/>
                </a:rPr>
                <a:t>R</a:t>
              </a:r>
              <a:endParaRPr lang="en-US" sz="9999">
                <a:latin typeface="Roboto" panose="02000000000000000000" pitchFamily="2" charset="0"/>
                <a:ea typeface="Roboto" panose="02000000000000000000" pitchFamily="2" charset="0"/>
                <a:cs typeface="Roboto" panose="02000000000000000000" pitchFamily="2" charset="0"/>
                <a:sym typeface="DM Sans Bold"/>
              </a:endParaRPr>
            </a:p>
          </p:txBody>
        </p:sp>
        <p:sp>
          <p:nvSpPr>
            <p:cNvPr id="31" name="TextBox 4">
              <a:extLst>
                <a:ext uri="{FF2B5EF4-FFF2-40B4-BE49-F238E27FC236}">
                  <a16:creationId xmlns:a16="http://schemas.microsoft.com/office/drawing/2014/main" id="{93E1FC67-4E58-3DED-CF89-5FE8EF76EE6C}"/>
                </a:ext>
              </a:extLst>
            </p:cNvPr>
            <p:cNvSpPr txBox="1"/>
            <p:nvPr/>
          </p:nvSpPr>
          <p:spPr>
            <a:xfrm>
              <a:off x="209876" y="3189577"/>
              <a:ext cx="1085523" cy="1415058"/>
            </a:xfrm>
            <a:prstGeom prst="rect">
              <a:avLst/>
            </a:prstGeom>
          </p:spPr>
          <p:txBody>
            <a:bodyPr lIns="50800" tIns="50800" rIns="50800" bIns="50800" rtlCol="0" anchor="ctr"/>
            <a:lstStyle/>
            <a:p>
              <a:pPr algn="ctr">
                <a:lnSpc>
                  <a:spcPts val="13999"/>
                </a:lnSpc>
              </a:pPr>
              <a:r>
                <a:rPr lang="en-US" sz="6600">
                  <a:latin typeface="Roboto" panose="02000000000000000000" pitchFamily="2" charset="0"/>
                  <a:ea typeface="Roboto" panose="02000000000000000000" pitchFamily="2" charset="0"/>
                  <a:cs typeface="Roboto" panose="02000000000000000000" pitchFamily="2" charset="0"/>
                  <a:sym typeface="DM Sans Bold"/>
                </a:rPr>
                <a:t>O</a:t>
              </a:r>
              <a:endParaRPr lang="en-US" sz="9999">
                <a:latin typeface="Roboto" panose="02000000000000000000" pitchFamily="2" charset="0"/>
                <a:ea typeface="Roboto" panose="02000000000000000000" pitchFamily="2" charset="0"/>
                <a:cs typeface="Roboto" panose="02000000000000000000" pitchFamily="2" charset="0"/>
                <a:sym typeface="DM Sans Bold"/>
              </a:endParaRPr>
            </a:p>
          </p:txBody>
        </p:sp>
        <p:sp>
          <p:nvSpPr>
            <p:cNvPr id="32" name="TextBox 4">
              <a:extLst>
                <a:ext uri="{FF2B5EF4-FFF2-40B4-BE49-F238E27FC236}">
                  <a16:creationId xmlns:a16="http://schemas.microsoft.com/office/drawing/2014/main" id="{05EC1CF5-0C38-3DA9-F1AD-0B08000558C1}"/>
                </a:ext>
              </a:extLst>
            </p:cNvPr>
            <p:cNvSpPr txBox="1"/>
            <p:nvPr/>
          </p:nvSpPr>
          <p:spPr>
            <a:xfrm>
              <a:off x="209876" y="4723836"/>
              <a:ext cx="1085523" cy="1415058"/>
            </a:xfrm>
            <a:prstGeom prst="rect">
              <a:avLst/>
            </a:prstGeom>
          </p:spPr>
          <p:txBody>
            <a:bodyPr lIns="50800" tIns="50800" rIns="50800" bIns="50800" rtlCol="0" anchor="ctr"/>
            <a:lstStyle/>
            <a:p>
              <a:pPr algn="ctr">
                <a:lnSpc>
                  <a:spcPts val="13999"/>
                </a:lnSpc>
              </a:pPr>
              <a:r>
                <a:rPr lang="en-US" sz="6600">
                  <a:latin typeface="Roboto" panose="02000000000000000000" pitchFamily="2" charset="0"/>
                  <a:ea typeface="Roboto" panose="02000000000000000000" pitchFamily="2" charset="0"/>
                  <a:cs typeface="Roboto" panose="02000000000000000000" pitchFamily="2" charset="0"/>
                  <a:sym typeface="DM Sans Bold"/>
                </a:rPr>
                <a:t>A</a:t>
              </a:r>
              <a:endParaRPr lang="en-US" sz="9999">
                <a:latin typeface="Roboto" panose="02000000000000000000" pitchFamily="2" charset="0"/>
                <a:ea typeface="Roboto" panose="02000000000000000000" pitchFamily="2" charset="0"/>
                <a:cs typeface="Roboto" panose="02000000000000000000" pitchFamily="2" charset="0"/>
                <a:sym typeface="DM Sans Bold"/>
              </a:endParaRPr>
            </a:p>
          </p:txBody>
        </p:sp>
        <p:sp>
          <p:nvSpPr>
            <p:cNvPr id="33" name="TextBox 4">
              <a:extLst>
                <a:ext uri="{FF2B5EF4-FFF2-40B4-BE49-F238E27FC236}">
                  <a16:creationId xmlns:a16="http://schemas.microsoft.com/office/drawing/2014/main" id="{34903A2B-C857-62DA-43BE-8A23E35D3C4D}"/>
                </a:ext>
              </a:extLst>
            </p:cNvPr>
            <p:cNvSpPr txBox="1"/>
            <p:nvPr/>
          </p:nvSpPr>
          <p:spPr>
            <a:xfrm>
              <a:off x="209875" y="6258095"/>
              <a:ext cx="1085523" cy="1415058"/>
            </a:xfrm>
            <a:prstGeom prst="rect">
              <a:avLst/>
            </a:prstGeom>
          </p:spPr>
          <p:txBody>
            <a:bodyPr lIns="50800" tIns="50800" rIns="50800" bIns="50800" rtlCol="0" anchor="ctr"/>
            <a:lstStyle/>
            <a:p>
              <a:pPr algn="ctr">
                <a:lnSpc>
                  <a:spcPts val="13999"/>
                </a:lnSpc>
              </a:pPr>
              <a:r>
                <a:rPr lang="en-US" sz="6600">
                  <a:latin typeface="Roboto" panose="02000000000000000000" pitchFamily="2" charset="0"/>
                  <a:ea typeface="Roboto" panose="02000000000000000000" pitchFamily="2" charset="0"/>
                  <a:cs typeface="Roboto" panose="02000000000000000000" pitchFamily="2" charset="0"/>
                  <a:sym typeface="DM Sans Bold"/>
                </a:rPr>
                <a:t>R</a:t>
              </a:r>
              <a:endParaRPr lang="en-US" sz="9999">
                <a:latin typeface="Roboto" panose="02000000000000000000" pitchFamily="2" charset="0"/>
                <a:ea typeface="Roboto" panose="02000000000000000000" pitchFamily="2" charset="0"/>
                <a:cs typeface="Roboto" panose="02000000000000000000" pitchFamily="2" charset="0"/>
                <a:sym typeface="DM Sans Bold"/>
              </a:endParaRPr>
            </a:p>
          </p:txBody>
        </p:sp>
      </p:grpSp>
      <p:sp>
        <p:nvSpPr>
          <p:cNvPr id="34" name="Freeform 14">
            <a:extLst>
              <a:ext uri="{FF2B5EF4-FFF2-40B4-BE49-F238E27FC236}">
                <a16:creationId xmlns:a16="http://schemas.microsoft.com/office/drawing/2014/main" id="{67AD405B-A856-3C67-0238-0F867765A229}"/>
              </a:ext>
            </a:extLst>
          </p:cNvPr>
          <p:cNvSpPr/>
          <p:nvPr/>
        </p:nvSpPr>
        <p:spPr>
          <a:xfrm>
            <a:off x="13792200" y="1074250"/>
            <a:ext cx="2362200" cy="1565779"/>
          </a:xfrm>
          <a:custGeom>
            <a:avLst/>
            <a:gdLst/>
            <a:ahLst/>
            <a:cxnLst/>
            <a:rect l="l" t="t" r="r" b="b"/>
            <a:pathLst>
              <a:path w="10881574" h="5605517">
                <a:moveTo>
                  <a:pt x="0" y="0"/>
                </a:moveTo>
                <a:lnTo>
                  <a:pt x="10881574" y="0"/>
                </a:lnTo>
                <a:lnTo>
                  <a:pt x="10881574" y="5605517"/>
                </a:lnTo>
                <a:lnTo>
                  <a:pt x="0" y="5605517"/>
                </a:lnTo>
                <a:lnTo>
                  <a:pt x="0" y="0"/>
                </a:lnTo>
                <a:close/>
              </a:path>
            </a:pathLst>
          </a:custGeom>
          <a:blipFill>
            <a:blip r:embed="rId2">
              <a:alphaModFix amt="41000"/>
            </a:blip>
            <a:stretch>
              <a:fillRect t="-323" b="-5958"/>
            </a:stretch>
          </a:blipFill>
        </p:spPr>
        <p:txBody>
          <a:bodyPr/>
          <a:lstStyle/>
          <a:p>
            <a:endParaRPr lang="en-US"/>
          </a:p>
        </p:txBody>
      </p:sp>
    </p:spTree>
    <p:extLst>
      <p:ext uri="{BB962C8B-B14F-4D97-AF65-F5344CB8AC3E}">
        <p14:creationId xmlns:p14="http://schemas.microsoft.com/office/powerpoint/2010/main" val="1969514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0EC4CC7C-AB2F-F726-6D6F-B29F0541EC26}"/>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B83AD235-8965-6DAB-025D-C8A4DCF33C83}"/>
              </a:ext>
            </a:extLst>
          </p:cNvPr>
          <p:cNvSpPr/>
          <p:nvPr/>
        </p:nvSpPr>
        <p:spPr>
          <a:xfrm>
            <a:off x="64008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4925A364-28B5-A46F-6CF7-C548A317672E}"/>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panose="02040602050305030304" pitchFamily="18" charset="0"/>
              </a:rPr>
              <a:t>Demographics</a:t>
            </a:r>
          </a:p>
        </p:txBody>
      </p:sp>
      <p:sp>
        <p:nvSpPr>
          <p:cNvPr id="3" name="AutoShape 4">
            <a:extLst>
              <a:ext uri="{FF2B5EF4-FFF2-40B4-BE49-F238E27FC236}">
                <a16:creationId xmlns:a16="http://schemas.microsoft.com/office/drawing/2014/main" id="{56955835-ED46-7D46-2041-EFF1DF3FDB49}"/>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EB172FB-71AC-9D6C-203E-F8BC13B9DFEE}"/>
              </a:ext>
            </a:extLst>
          </p:cNvPr>
          <p:cNvPicPr>
            <a:picLocks noChangeAspect="1"/>
          </p:cNvPicPr>
          <p:nvPr/>
        </p:nvPicPr>
        <p:blipFill>
          <a:blip r:embed="rId2"/>
          <a:stretch>
            <a:fillRect/>
          </a:stretch>
        </p:blipFill>
        <p:spPr>
          <a:xfrm>
            <a:off x="3550006" y="1804262"/>
            <a:ext cx="11187987" cy="7696195"/>
          </a:xfrm>
          <a:prstGeom prst="rect">
            <a:avLst/>
          </a:prstGeom>
        </p:spPr>
      </p:pic>
    </p:spTree>
    <p:extLst>
      <p:ext uri="{BB962C8B-B14F-4D97-AF65-F5344CB8AC3E}">
        <p14:creationId xmlns:p14="http://schemas.microsoft.com/office/powerpoint/2010/main" val="14571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A4875894-35B8-C9FA-D50B-F2AEE05F855B}"/>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B0DDE75C-2469-F712-05DC-E3FD2E1656D1}"/>
              </a:ext>
            </a:extLst>
          </p:cNvPr>
          <p:cNvSpPr/>
          <p:nvPr/>
        </p:nvSpPr>
        <p:spPr>
          <a:xfrm>
            <a:off x="64008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B95E76ED-37BC-339C-7738-CD6DCE61EF1D}"/>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a:rPr>
              <a:t>Special Program Enrollment</a:t>
            </a:r>
          </a:p>
        </p:txBody>
      </p:sp>
      <p:sp>
        <p:nvSpPr>
          <p:cNvPr id="3" name="AutoShape 4">
            <a:extLst>
              <a:ext uri="{FF2B5EF4-FFF2-40B4-BE49-F238E27FC236}">
                <a16:creationId xmlns:a16="http://schemas.microsoft.com/office/drawing/2014/main" id="{5ABEFDA3-DF33-5DD1-EEE2-72A76663A712}"/>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73B1D8B-1292-43DA-EFF6-A864D8A32CE2}"/>
              </a:ext>
            </a:extLst>
          </p:cNvPr>
          <p:cNvPicPr>
            <a:picLocks noChangeAspect="1"/>
          </p:cNvPicPr>
          <p:nvPr/>
        </p:nvPicPr>
        <p:blipFill>
          <a:blip r:embed="rId2"/>
          <a:stretch>
            <a:fillRect/>
          </a:stretch>
        </p:blipFill>
        <p:spPr>
          <a:xfrm>
            <a:off x="2667000" y="2019300"/>
            <a:ext cx="11609165" cy="7445307"/>
          </a:xfrm>
          <a:prstGeom prst="rect">
            <a:avLst/>
          </a:prstGeom>
        </p:spPr>
      </p:pic>
    </p:spTree>
    <p:extLst>
      <p:ext uri="{BB962C8B-B14F-4D97-AF65-F5344CB8AC3E}">
        <p14:creationId xmlns:p14="http://schemas.microsoft.com/office/powerpoint/2010/main" val="15839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0BC049B6-FD70-3138-B3D1-E74255257D38}"/>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3E8423D3-8FE6-3FED-65A1-2435F2B5D415}"/>
              </a:ext>
            </a:extLst>
          </p:cNvPr>
          <p:cNvSpPr/>
          <p:nvPr/>
        </p:nvSpPr>
        <p:spPr>
          <a:xfrm>
            <a:off x="64008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346CB68D-5E61-BC49-C640-EF57398B7ACF}"/>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panose="02040602050305030304" pitchFamily="18" charset="0"/>
              </a:rPr>
              <a:t>33 Languages Spoken Linguistic Diversity</a:t>
            </a:r>
          </a:p>
        </p:txBody>
      </p:sp>
      <p:sp>
        <p:nvSpPr>
          <p:cNvPr id="3" name="AutoShape 4">
            <a:extLst>
              <a:ext uri="{FF2B5EF4-FFF2-40B4-BE49-F238E27FC236}">
                <a16:creationId xmlns:a16="http://schemas.microsoft.com/office/drawing/2014/main" id="{3EB37E17-0837-ADAA-B631-73EC9D1195E7}"/>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table with numbers and names&#10;&#10;Description automatically generated">
            <a:extLst>
              <a:ext uri="{FF2B5EF4-FFF2-40B4-BE49-F238E27FC236}">
                <a16:creationId xmlns:a16="http://schemas.microsoft.com/office/drawing/2014/main" id="{90A59C78-F88F-7413-0A7E-C32E86428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9" y="2502159"/>
            <a:ext cx="15849601" cy="6324600"/>
          </a:xfrm>
          <a:prstGeom prst="rect">
            <a:avLst/>
          </a:prstGeom>
        </p:spPr>
      </p:pic>
    </p:spTree>
    <p:extLst>
      <p:ext uri="{BB962C8B-B14F-4D97-AF65-F5344CB8AC3E}">
        <p14:creationId xmlns:p14="http://schemas.microsoft.com/office/powerpoint/2010/main" val="2973633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a:extLst>
            <a:ext uri="{FF2B5EF4-FFF2-40B4-BE49-F238E27FC236}">
              <a16:creationId xmlns:a16="http://schemas.microsoft.com/office/drawing/2014/main" id="{DD819592-9582-8ECD-A122-F9E50B8B2955}"/>
            </a:ext>
          </a:extLst>
        </p:cNvPr>
        <p:cNvGrpSpPr/>
        <p:nvPr/>
      </p:nvGrpSpPr>
      <p:grpSpPr>
        <a:xfrm>
          <a:off x="0" y="0"/>
          <a:ext cx="0" cy="0"/>
          <a:chOff x="0" y="0"/>
          <a:chExt cx="0" cy="0"/>
        </a:xfrm>
      </p:grpSpPr>
      <p:sp>
        <p:nvSpPr>
          <p:cNvPr id="12" name="AutoShape 12">
            <a:extLst>
              <a:ext uri="{FF2B5EF4-FFF2-40B4-BE49-F238E27FC236}">
                <a16:creationId xmlns:a16="http://schemas.microsoft.com/office/drawing/2014/main" id="{844C8B7D-7147-F3BC-5BCB-1CC0668C6715}"/>
              </a:ext>
            </a:extLst>
          </p:cNvPr>
          <p:cNvSpPr/>
          <p:nvPr/>
        </p:nvSpPr>
        <p:spPr>
          <a:xfrm>
            <a:off x="6400800" y="1485900"/>
            <a:ext cx="4870755" cy="0"/>
          </a:xfrm>
          <a:prstGeom prst="line">
            <a:avLst/>
          </a:prstGeom>
          <a:ln w="47625" cap="flat">
            <a:solidFill>
              <a:srgbClr val="101010"/>
            </a:solidFill>
            <a:prstDash val="solid"/>
            <a:headEnd type="none" w="sm" len="sm"/>
            <a:tailEnd type="none" w="sm" len="sm"/>
          </a:ln>
        </p:spPr>
        <p:txBody>
          <a:bodyPr/>
          <a:lstStyle/>
          <a:p>
            <a:endParaRPr lang="en-US"/>
          </a:p>
        </p:txBody>
      </p:sp>
      <p:sp>
        <p:nvSpPr>
          <p:cNvPr id="20" name="TextBox 20">
            <a:extLst>
              <a:ext uri="{FF2B5EF4-FFF2-40B4-BE49-F238E27FC236}">
                <a16:creationId xmlns:a16="http://schemas.microsoft.com/office/drawing/2014/main" id="{4DD9C4A8-B591-C66C-259C-AE8A3B42FF23}"/>
              </a:ext>
            </a:extLst>
          </p:cNvPr>
          <p:cNvSpPr txBox="1"/>
          <p:nvPr/>
        </p:nvSpPr>
        <p:spPr>
          <a:xfrm>
            <a:off x="1566050" y="186688"/>
            <a:ext cx="15155900" cy="998735"/>
          </a:xfrm>
          <a:prstGeom prst="rect">
            <a:avLst/>
          </a:prstGeom>
        </p:spPr>
        <p:txBody>
          <a:bodyPr wrap="square" lIns="0" tIns="0" rIns="0" bIns="0" rtlCol="0" anchor="t">
            <a:spAutoFit/>
          </a:bodyPr>
          <a:lstStyle/>
          <a:p>
            <a:pPr algn="ctr">
              <a:lnSpc>
                <a:spcPct val="150000"/>
              </a:lnSpc>
            </a:pPr>
            <a:r>
              <a:rPr lang="en-US" sz="4800">
                <a:solidFill>
                  <a:srgbClr val="E97145"/>
                </a:solidFill>
                <a:latin typeface="Book Antiqua" panose="02040602050305030304" pitchFamily="18" charset="0"/>
              </a:rPr>
              <a:t>Graduation Trends</a:t>
            </a:r>
          </a:p>
        </p:txBody>
      </p:sp>
      <p:sp>
        <p:nvSpPr>
          <p:cNvPr id="3" name="AutoShape 4">
            <a:extLst>
              <a:ext uri="{FF2B5EF4-FFF2-40B4-BE49-F238E27FC236}">
                <a16:creationId xmlns:a16="http://schemas.microsoft.com/office/drawing/2014/main" id="{6D757B29-433E-8AD5-717A-53826151EECB}"/>
              </a:ext>
            </a:extLst>
          </p:cNvPr>
          <p:cNvSpPr>
            <a:spLocks noChangeAspect="1" noChangeArrowheads="1"/>
          </p:cNvSpPr>
          <p:nvPr/>
        </p:nvSpPr>
        <p:spPr bwMode="auto">
          <a:xfrm>
            <a:off x="6013450" y="3003550"/>
            <a:ext cx="6261100" cy="4279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C4572C79-B99C-5D3F-4A6C-27EA220FE30A}"/>
              </a:ext>
            </a:extLst>
          </p:cNvPr>
          <p:cNvPicPr>
            <a:picLocks noChangeAspect="1"/>
          </p:cNvPicPr>
          <p:nvPr/>
        </p:nvPicPr>
        <p:blipFill>
          <a:blip r:embed="rId2"/>
          <a:stretch>
            <a:fillRect/>
          </a:stretch>
        </p:blipFill>
        <p:spPr>
          <a:xfrm>
            <a:off x="4169833" y="2281767"/>
            <a:ext cx="10217002" cy="7150087"/>
          </a:xfrm>
          <a:prstGeom prst="rect">
            <a:avLst/>
          </a:prstGeom>
        </p:spPr>
      </p:pic>
    </p:spTree>
    <p:extLst>
      <p:ext uri="{BB962C8B-B14F-4D97-AF65-F5344CB8AC3E}">
        <p14:creationId xmlns:p14="http://schemas.microsoft.com/office/powerpoint/2010/main" val="136212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1330</Words>
  <Application>Microsoft Macintosh PowerPoint</Application>
  <PresentationFormat>Custom</PresentationFormat>
  <Paragraphs>207</Paragraphs>
  <Slides>25</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Cerebri Bold</vt:lpstr>
      <vt:lpstr>Roboto</vt:lpstr>
      <vt:lpstr>BIG CASLON MEDIUM</vt:lpstr>
      <vt:lpstr>Poppins Bold</vt:lpstr>
      <vt:lpstr>Quicksand</vt:lpstr>
      <vt:lpstr>Calibri</vt:lpstr>
      <vt:lpstr>Wingdings</vt:lpstr>
      <vt:lpstr>Book Antiqua</vt:lpstr>
      <vt:lpstr>Aptos</vt:lpstr>
      <vt:lpstr>Arial</vt:lpstr>
      <vt:lpstr>BIG CASLON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Planning Initial Planning Meeting</dc:title>
  <cp:lastModifiedBy>Atiya Y. Perkins</cp:lastModifiedBy>
  <cp:revision>1</cp:revision>
  <dcterms:created xsi:type="dcterms:W3CDTF">2006-08-16T00:00:00Z</dcterms:created>
  <dcterms:modified xsi:type="dcterms:W3CDTF">2024-11-06T22:27:34Z</dcterms:modified>
  <dc:identifier>DAF2H7lT_tI</dc:identifier>
</cp:coreProperties>
</file>