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14"/>
  </p:notesMasterIdLst>
  <p:handoutMasterIdLst>
    <p:handoutMasterId r:id="rId15"/>
  </p:handoutMasterIdLst>
  <p:sldIdLst>
    <p:sldId id="410" r:id="rId5"/>
    <p:sldId id="370" r:id="rId6"/>
    <p:sldId id="405" r:id="rId7"/>
    <p:sldId id="365" r:id="rId8"/>
    <p:sldId id="313" r:id="rId9"/>
    <p:sldId id="314" r:id="rId10"/>
    <p:sldId id="388" r:id="rId11"/>
    <p:sldId id="414" r:id="rId12"/>
    <p:sldId id="316" r:id="rId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3250F7E1-0D3F-4892-8DF1-262602562554}">
          <p14:sldIdLst>
            <p14:sldId id="410"/>
          </p14:sldIdLst>
        </p14:section>
        <p14:section name="Content &amp; Image" id="{9E05060B-D0D1-4EEC-880B-0EACE13F7A62}">
          <p14:sldIdLst>
            <p14:sldId id="370"/>
            <p14:sldId id="405"/>
            <p14:sldId id="365"/>
            <p14:sldId id="313"/>
            <p14:sldId id="314"/>
            <p14:sldId id="388"/>
            <p14:sldId id="414"/>
          </p14:sldIdLst>
        </p14:section>
        <p14:section name="Infography" id="{5187879E-55E4-4FC6-A0E3-CDC33DCB8C2C}">
          <p14:sldIdLst>
            <p14:sldId id="316"/>
          </p14:sldIdLst>
        </p14:section>
      </p14:sectionLst>
    </p:ext>
    <p:ext uri="{EFAFB233-063F-42B5-8137-9DF3F51BA10A}">
      <p15:sldGuideLst xmlns:p15="http://schemas.microsoft.com/office/powerpoint/2012/main">
        <p15:guide id="1" orient="horz" pos="2064" userDrawn="1">
          <p15:clr>
            <a:srgbClr val="A4A3A4"/>
          </p15:clr>
        </p15:guide>
        <p15:guide id="2" pos="528" userDrawn="1">
          <p15:clr>
            <a:srgbClr val="A4A3A4"/>
          </p15:clr>
        </p15:guide>
        <p15:guide id="3" pos="7080" userDrawn="1">
          <p15:clr>
            <a:srgbClr val="A4A3A4"/>
          </p15:clr>
        </p15:guide>
        <p15:guide id="4" orient="horz" pos="3672" userDrawn="1">
          <p15:clr>
            <a:srgbClr val="A4A3A4"/>
          </p15:clr>
        </p15:guide>
        <p15:guide id="5" pos="25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01A"/>
    <a:srgbClr val="B4252A"/>
    <a:srgbClr val="FF9000"/>
    <a:srgbClr val="820263"/>
    <a:srgbClr val="FF0054"/>
    <a:srgbClr val="595959"/>
    <a:srgbClr val="BFBFBF"/>
    <a:srgbClr val="E7E6E6"/>
    <a:srgbClr val="AFABAB"/>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08" autoAdjust="0"/>
    <p:restoredTop sz="96374" autoAdjust="0"/>
  </p:normalViewPr>
  <p:slideViewPr>
    <p:cSldViewPr snapToGrid="0">
      <p:cViewPr varScale="1">
        <p:scale>
          <a:sx n="97" d="100"/>
          <a:sy n="97" d="100"/>
        </p:scale>
        <p:origin x="126" y="384"/>
      </p:cViewPr>
      <p:guideLst>
        <p:guide orient="horz" pos="2064"/>
        <p:guide pos="528"/>
        <p:guide pos="7080"/>
        <p:guide orient="horz" pos="3672"/>
        <p:guide pos="2544"/>
      </p:guideLst>
    </p:cSldViewPr>
  </p:slideViewPr>
  <p:notesTextViewPr>
    <p:cViewPr>
      <p:scale>
        <a:sx n="1" d="1"/>
        <a:sy n="1" d="1"/>
      </p:scale>
      <p:origin x="0" y="0"/>
    </p:cViewPr>
  </p:notesTextViewPr>
  <p:sorterViewPr>
    <p:cViewPr>
      <p:scale>
        <a:sx n="33" d="100"/>
        <a:sy n="33" d="100"/>
      </p:scale>
      <p:origin x="0" y="0"/>
    </p:cViewPr>
  </p:sorterViewPr>
  <p:notesViewPr>
    <p:cSldViewPr snapToGrid="0">
      <p:cViewPr varScale="1">
        <p:scale>
          <a:sx n="87" d="100"/>
          <a:sy n="87" d="100"/>
        </p:scale>
        <p:origin x="298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79C224-8540-863E-A34C-328B09831CB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78061802-EEA0-0420-449B-FCAD59D82CD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68B3F3A-1B35-49DD-A4BB-A7D32D38771A}" type="datetimeFigureOut">
              <a:rPr lang="en-US" smtClean="0"/>
              <a:t>5/24/2023</a:t>
            </a:fld>
            <a:endParaRPr lang="en-US"/>
          </a:p>
        </p:txBody>
      </p:sp>
      <p:sp>
        <p:nvSpPr>
          <p:cNvPr id="4" name="Footer Placeholder 3">
            <a:extLst>
              <a:ext uri="{FF2B5EF4-FFF2-40B4-BE49-F238E27FC236}">
                <a16:creationId xmlns:a16="http://schemas.microsoft.com/office/drawing/2014/main" id="{AD3A48A0-3955-EFA9-CDB9-C0608DFA93C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251BC3-1B94-44A4-00D5-73A00F85DC5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F45D285-29E7-474A-AA75-F57E03450483}" type="slidenum">
              <a:rPr lang="en-US" smtClean="0"/>
              <a:t>‹#›</a:t>
            </a:fld>
            <a:endParaRPr lang="en-US"/>
          </a:p>
        </p:txBody>
      </p:sp>
    </p:spTree>
    <p:extLst>
      <p:ext uri="{BB962C8B-B14F-4D97-AF65-F5344CB8AC3E}">
        <p14:creationId xmlns:p14="http://schemas.microsoft.com/office/powerpoint/2010/main" val="3378388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0E5DD78-BD76-48DC-BE01-478C93A0D7AB}" type="datetimeFigureOut">
              <a:rPr lang="en-US" smtClean="0"/>
              <a:t>5/24/2023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F6E4221-65B8-4CBD-AC1A-3DEF1F0D1625}" type="slidenum">
              <a:rPr lang="en-US" smtClean="0"/>
              <a:t>‹#›</a:t>
            </a:fld>
            <a:endParaRPr lang="en-US"/>
          </a:p>
        </p:txBody>
      </p:sp>
    </p:spTree>
    <p:extLst>
      <p:ext uri="{BB962C8B-B14F-4D97-AF65-F5344CB8AC3E}">
        <p14:creationId xmlns:p14="http://schemas.microsoft.com/office/powerpoint/2010/main" val="398638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E4221-65B8-4CBD-AC1A-3DEF1F0D1625}" type="slidenum">
              <a:rPr lang="en-US" smtClean="0"/>
              <a:t>9</a:t>
            </a:fld>
            <a:endParaRPr lang="en-US"/>
          </a:p>
        </p:txBody>
      </p:sp>
    </p:spTree>
    <p:extLst>
      <p:ext uri="{BB962C8B-B14F-4D97-AF65-F5344CB8AC3E}">
        <p14:creationId xmlns:p14="http://schemas.microsoft.com/office/powerpoint/2010/main" val="2692004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18" name="Picture Placeholder 16">
            <a:extLst>
              <a:ext uri="{FF2B5EF4-FFF2-40B4-BE49-F238E27FC236}">
                <a16:creationId xmlns:a16="http://schemas.microsoft.com/office/drawing/2014/main" id="{CB5F1110-856A-7B7F-9F04-6BF8620E3069}"/>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100"/>
            </a:lvl1pPr>
          </a:lstStyle>
          <a:p>
            <a:endParaRPr lang="en-US" dirty="0"/>
          </a:p>
        </p:txBody>
      </p:sp>
      <p:sp>
        <p:nvSpPr>
          <p:cNvPr id="23" name="Text Placeholder 21">
            <a:extLst>
              <a:ext uri="{FF2B5EF4-FFF2-40B4-BE49-F238E27FC236}">
                <a16:creationId xmlns:a16="http://schemas.microsoft.com/office/drawing/2014/main" id="{EB651D58-C78C-1A97-F9C2-2CD47CB82C00}"/>
              </a:ext>
            </a:extLst>
          </p:cNvPr>
          <p:cNvSpPr>
            <a:spLocks noGrp="1"/>
          </p:cNvSpPr>
          <p:nvPr>
            <p:ph type="body" sz="quarter" idx="11" hasCustomPrompt="1"/>
          </p:nvPr>
        </p:nvSpPr>
        <p:spPr>
          <a:xfrm>
            <a:off x="762123" y="3255927"/>
            <a:ext cx="6134100" cy="1144623"/>
          </a:xfrm>
        </p:spPr>
        <p:txBody>
          <a:bodyPr>
            <a:noAutofit/>
          </a:bodyPr>
          <a:lstStyle>
            <a:lvl1pPr marL="0" indent="0">
              <a:buNone/>
              <a:defRPr sz="4000">
                <a:solidFill>
                  <a:schemeClr val="tx1">
                    <a:lumMod val="85000"/>
                    <a:lumOff val="15000"/>
                  </a:schemeClr>
                </a:solidFill>
                <a:latin typeface="Montserrat Bold" panose="00000800000000000000" pitchFamily="2" charset="0"/>
              </a:defRPr>
            </a:lvl1pPr>
          </a:lstStyle>
          <a:p>
            <a:pPr lvl="0"/>
            <a:r>
              <a:rPr lang="en-US" dirty="0"/>
              <a:t>POWERPOINT PRESENTATION TITLE</a:t>
            </a:r>
          </a:p>
        </p:txBody>
      </p:sp>
      <p:sp>
        <p:nvSpPr>
          <p:cNvPr id="25" name="Text Placeholder 21">
            <a:extLst>
              <a:ext uri="{FF2B5EF4-FFF2-40B4-BE49-F238E27FC236}">
                <a16:creationId xmlns:a16="http://schemas.microsoft.com/office/drawing/2014/main" id="{67E37F78-56DC-7D44-3141-B1C72FF68F37}"/>
              </a:ext>
            </a:extLst>
          </p:cNvPr>
          <p:cNvSpPr>
            <a:spLocks noGrp="1"/>
          </p:cNvSpPr>
          <p:nvPr>
            <p:ph type="body" sz="quarter" idx="12" hasCustomPrompt="1"/>
          </p:nvPr>
        </p:nvSpPr>
        <p:spPr>
          <a:xfrm>
            <a:off x="963241" y="5555009"/>
            <a:ext cx="1885827" cy="277848"/>
          </a:xfrm>
        </p:spPr>
        <p:txBody>
          <a:bodyPr>
            <a:noAutofit/>
          </a:bodyPr>
          <a:lstStyle>
            <a:lvl1pPr marL="0" indent="0">
              <a:buNone/>
              <a:defRPr sz="1050">
                <a:solidFill>
                  <a:schemeClr val="tx1">
                    <a:lumMod val="85000"/>
                    <a:lumOff val="15000"/>
                  </a:schemeClr>
                </a:solidFill>
                <a:latin typeface="Montserrat Medium" panose="00000600000000000000" pitchFamily="2" charset="0"/>
              </a:defRPr>
            </a:lvl1pPr>
          </a:lstStyle>
          <a:p>
            <a:pPr lvl="0"/>
            <a:r>
              <a:rPr lang="en-US" dirty="0"/>
              <a:t>LOREM IPSUM DOLOR</a:t>
            </a:r>
          </a:p>
        </p:txBody>
      </p:sp>
    </p:spTree>
    <p:extLst>
      <p:ext uri="{BB962C8B-B14F-4D97-AF65-F5344CB8AC3E}">
        <p14:creationId xmlns:p14="http://schemas.microsoft.com/office/powerpoint/2010/main" val="393897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mp; Image-10">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1EE11EB-E813-4324-7F2D-8E8B0450F61F}"/>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tx1">
                    <a:lumMod val="85000"/>
                    <a:lumOff val="15000"/>
                  </a:schemeClr>
                </a:solidFill>
                <a:latin typeface="Montserrat" panose="00000500000000000000" pitchFamily="2" charset="0"/>
              </a:rPr>
              <a:t>‹#›</a:t>
            </a:fld>
            <a:endParaRPr lang="en-US" sz="800" dirty="0">
              <a:solidFill>
                <a:schemeClr val="tx1">
                  <a:lumMod val="85000"/>
                  <a:lumOff val="15000"/>
                </a:schemeClr>
              </a:solidFill>
              <a:latin typeface="Montserrat" panose="00000500000000000000" pitchFamily="2" charset="0"/>
            </a:endParaRPr>
          </a:p>
        </p:txBody>
      </p:sp>
      <p:sp>
        <p:nvSpPr>
          <p:cNvPr id="22" name="Freeform: Shape 21">
            <a:extLst>
              <a:ext uri="{FF2B5EF4-FFF2-40B4-BE49-F238E27FC236}">
                <a16:creationId xmlns:a16="http://schemas.microsoft.com/office/drawing/2014/main" id="{FF3CE905-1A17-3492-691A-1A4B19AF8F69}"/>
              </a:ext>
            </a:extLst>
          </p:cNvPr>
          <p:cNvSpPr/>
          <p:nvPr userDrawn="1"/>
        </p:nvSpPr>
        <p:spPr>
          <a:xfrm>
            <a:off x="1180467" y="3083651"/>
            <a:ext cx="3334384" cy="1481582"/>
          </a:xfrm>
          <a:custGeom>
            <a:avLst/>
            <a:gdLst>
              <a:gd name="connsiteX0" fmla="*/ 0 w 3334384"/>
              <a:gd name="connsiteY0" fmla="*/ 0 h 1481582"/>
              <a:gd name="connsiteX1" fmla="*/ 3334384 w 3334384"/>
              <a:gd name="connsiteY1" fmla="*/ 0 h 1481582"/>
              <a:gd name="connsiteX2" fmla="*/ 3334384 w 3334384"/>
              <a:gd name="connsiteY2" fmla="*/ 1481582 h 1481582"/>
              <a:gd name="connsiteX3" fmla="*/ 3225321 w 3334384"/>
              <a:gd name="connsiteY3" fmla="*/ 1481582 h 1481582"/>
              <a:gd name="connsiteX4" fmla="*/ 3225321 w 3334384"/>
              <a:gd name="connsiteY4" fmla="*/ 124856 h 1481582"/>
              <a:gd name="connsiteX5" fmla="*/ 125728 w 3334384"/>
              <a:gd name="connsiteY5" fmla="*/ 124856 h 1481582"/>
              <a:gd name="connsiteX6" fmla="*/ 125728 w 3334384"/>
              <a:gd name="connsiteY6" fmla="*/ 1481582 h 1481582"/>
              <a:gd name="connsiteX7" fmla="*/ 0 w 3334384"/>
              <a:gd name="connsiteY7" fmla="*/ 1481582 h 14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384" h="1481582">
                <a:moveTo>
                  <a:pt x="0" y="0"/>
                </a:moveTo>
                <a:lnTo>
                  <a:pt x="3334384" y="0"/>
                </a:lnTo>
                <a:lnTo>
                  <a:pt x="3334384" y="1481582"/>
                </a:lnTo>
                <a:lnTo>
                  <a:pt x="3225321" y="1481582"/>
                </a:lnTo>
                <a:lnTo>
                  <a:pt x="3225321" y="124856"/>
                </a:lnTo>
                <a:lnTo>
                  <a:pt x="125728" y="124856"/>
                </a:lnTo>
                <a:lnTo>
                  <a:pt x="125728" y="1481582"/>
                </a:lnTo>
                <a:lnTo>
                  <a:pt x="0" y="14815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23" name="Picture Placeholder 16">
            <a:extLst>
              <a:ext uri="{FF2B5EF4-FFF2-40B4-BE49-F238E27FC236}">
                <a16:creationId xmlns:a16="http://schemas.microsoft.com/office/drawing/2014/main" id="{27C4E3CE-253E-357D-CD38-0089B18B147D}"/>
              </a:ext>
            </a:extLst>
          </p:cNvPr>
          <p:cNvSpPr>
            <a:spLocks noGrp="1"/>
          </p:cNvSpPr>
          <p:nvPr>
            <p:ph type="pic" sz="quarter" idx="10"/>
          </p:nvPr>
        </p:nvSpPr>
        <p:spPr>
          <a:xfrm>
            <a:off x="1306197" y="3208507"/>
            <a:ext cx="3091258" cy="3631473"/>
          </a:xfrm>
          <a:pattFill prst="pct5">
            <a:fgClr>
              <a:schemeClr val="accent1"/>
            </a:fgClr>
            <a:bgClr>
              <a:schemeClr val="bg1"/>
            </a:bgClr>
          </a:pattFill>
        </p:spPr>
        <p:txBody>
          <a:bodyPr>
            <a:normAutofit/>
          </a:bodyPr>
          <a:lstStyle>
            <a:lvl1pPr>
              <a:defRPr sz="1100"/>
            </a:lvl1pPr>
          </a:lstStyle>
          <a:p>
            <a:endParaRPr lang="en-US" dirty="0"/>
          </a:p>
        </p:txBody>
      </p:sp>
      <p:sp>
        <p:nvSpPr>
          <p:cNvPr id="26" name="Freeform: Shape 25">
            <a:extLst>
              <a:ext uri="{FF2B5EF4-FFF2-40B4-BE49-F238E27FC236}">
                <a16:creationId xmlns:a16="http://schemas.microsoft.com/office/drawing/2014/main" id="{EB40F382-8733-3798-4996-385A7BA9DA6F}"/>
              </a:ext>
            </a:extLst>
          </p:cNvPr>
          <p:cNvSpPr/>
          <p:nvPr userDrawn="1"/>
        </p:nvSpPr>
        <p:spPr>
          <a:xfrm>
            <a:off x="4716145" y="3083651"/>
            <a:ext cx="3334384" cy="1481582"/>
          </a:xfrm>
          <a:custGeom>
            <a:avLst/>
            <a:gdLst>
              <a:gd name="connsiteX0" fmla="*/ 0 w 3334384"/>
              <a:gd name="connsiteY0" fmla="*/ 0 h 1481582"/>
              <a:gd name="connsiteX1" fmla="*/ 3334384 w 3334384"/>
              <a:gd name="connsiteY1" fmla="*/ 0 h 1481582"/>
              <a:gd name="connsiteX2" fmla="*/ 3334384 w 3334384"/>
              <a:gd name="connsiteY2" fmla="*/ 1481582 h 1481582"/>
              <a:gd name="connsiteX3" fmla="*/ 3225321 w 3334384"/>
              <a:gd name="connsiteY3" fmla="*/ 1481582 h 1481582"/>
              <a:gd name="connsiteX4" fmla="*/ 3225321 w 3334384"/>
              <a:gd name="connsiteY4" fmla="*/ 124856 h 1481582"/>
              <a:gd name="connsiteX5" fmla="*/ 125728 w 3334384"/>
              <a:gd name="connsiteY5" fmla="*/ 124856 h 1481582"/>
              <a:gd name="connsiteX6" fmla="*/ 125728 w 3334384"/>
              <a:gd name="connsiteY6" fmla="*/ 1481582 h 1481582"/>
              <a:gd name="connsiteX7" fmla="*/ 0 w 3334384"/>
              <a:gd name="connsiteY7" fmla="*/ 1481582 h 14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384" h="1481582">
                <a:moveTo>
                  <a:pt x="0" y="0"/>
                </a:moveTo>
                <a:lnTo>
                  <a:pt x="3334384" y="0"/>
                </a:lnTo>
                <a:lnTo>
                  <a:pt x="3334384" y="1481582"/>
                </a:lnTo>
                <a:lnTo>
                  <a:pt x="3225321" y="1481582"/>
                </a:lnTo>
                <a:lnTo>
                  <a:pt x="3225321" y="124856"/>
                </a:lnTo>
                <a:lnTo>
                  <a:pt x="125728" y="124856"/>
                </a:lnTo>
                <a:lnTo>
                  <a:pt x="125728" y="1481582"/>
                </a:lnTo>
                <a:lnTo>
                  <a:pt x="0" y="14815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27" name="Picture Placeholder 16">
            <a:extLst>
              <a:ext uri="{FF2B5EF4-FFF2-40B4-BE49-F238E27FC236}">
                <a16:creationId xmlns:a16="http://schemas.microsoft.com/office/drawing/2014/main" id="{2424DCEF-36F3-B250-99EC-5D63B8ED5F40}"/>
              </a:ext>
            </a:extLst>
          </p:cNvPr>
          <p:cNvSpPr>
            <a:spLocks noGrp="1"/>
          </p:cNvSpPr>
          <p:nvPr>
            <p:ph type="pic" sz="quarter" idx="11"/>
          </p:nvPr>
        </p:nvSpPr>
        <p:spPr>
          <a:xfrm>
            <a:off x="4841875" y="3208507"/>
            <a:ext cx="3091258" cy="3631473"/>
          </a:xfrm>
          <a:pattFill prst="pct5">
            <a:fgClr>
              <a:schemeClr val="accent1"/>
            </a:fgClr>
            <a:bgClr>
              <a:schemeClr val="bg1"/>
            </a:bgClr>
          </a:pattFill>
        </p:spPr>
        <p:txBody>
          <a:bodyPr>
            <a:normAutofit/>
          </a:bodyPr>
          <a:lstStyle>
            <a:lvl1pPr>
              <a:defRPr sz="1100"/>
            </a:lvl1pPr>
          </a:lstStyle>
          <a:p>
            <a:endParaRPr lang="en-US" dirty="0"/>
          </a:p>
        </p:txBody>
      </p:sp>
      <p:sp>
        <p:nvSpPr>
          <p:cNvPr id="30" name="Freeform: Shape 29">
            <a:extLst>
              <a:ext uri="{FF2B5EF4-FFF2-40B4-BE49-F238E27FC236}">
                <a16:creationId xmlns:a16="http://schemas.microsoft.com/office/drawing/2014/main" id="{396EB140-A546-1557-9F47-C0BEE059C46F}"/>
              </a:ext>
            </a:extLst>
          </p:cNvPr>
          <p:cNvSpPr/>
          <p:nvPr userDrawn="1"/>
        </p:nvSpPr>
        <p:spPr>
          <a:xfrm>
            <a:off x="8260157" y="3083651"/>
            <a:ext cx="3334384" cy="1481582"/>
          </a:xfrm>
          <a:custGeom>
            <a:avLst/>
            <a:gdLst>
              <a:gd name="connsiteX0" fmla="*/ 0 w 3334384"/>
              <a:gd name="connsiteY0" fmla="*/ 0 h 1481582"/>
              <a:gd name="connsiteX1" fmla="*/ 3334384 w 3334384"/>
              <a:gd name="connsiteY1" fmla="*/ 0 h 1481582"/>
              <a:gd name="connsiteX2" fmla="*/ 3334384 w 3334384"/>
              <a:gd name="connsiteY2" fmla="*/ 1481582 h 1481582"/>
              <a:gd name="connsiteX3" fmla="*/ 3225321 w 3334384"/>
              <a:gd name="connsiteY3" fmla="*/ 1481582 h 1481582"/>
              <a:gd name="connsiteX4" fmla="*/ 3225321 w 3334384"/>
              <a:gd name="connsiteY4" fmla="*/ 124856 h 1481582"/>
              <a:gd name="connsiteX5" fmla="*/ 125728 w 3334384"/>
              <a:gd name="connsiteY5" fmla="*/ 124856 h 1481582"/>
              <a:gd name="connsiteX6" fmla="*/ 125728 w 3334384"/>
              <a:gd name="connsiteY6" fmla="*/ 1481582 h 1481582"/>
              <a:gd name="connsiteX7" fmla="*/ 0 w 3334384"/>
              <a:gd name="connsiteY7" fmla="*/ 1481582 h 14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384" h="1481582">
                <a:moveTo>
                  <a:pt x="0" y="0"/>
                </a:moveTo>
                <a:lnTo>
                  <a:pt x="3334384" y="0"/>
                </a:lnTo>
                <a:lnTo>
                  <a:pt x="3334384" y="1481582"/>
                </a:lnTo>
                <a:lnTo>
                  <a:pt x="3225321" y="1481582"/>
                </a:lnTo>
                <a:lnTo>
                  <a:pt x="3225321" y="124856"/>
                </a:lnTo>
                <a:lnTo>
                  <a:pt x="125728" y="124856"/>
                </a:lnTo>
                <a:lnTo>
                  <a:pt x="125728" y="1481582"/>
                </a:lnTo>
                <a:lnTo>
                  <a:pt x="0" y="14815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31" name="Picture Placeholder 16">
            <a:extLst>
              <a:ext uri="{FF2B5EF4-FFF2-40B4-BE49-F238E27FC236}">
                <a16:creationId xmlns:a16="http://schemas.microsoft.com/office/drawing/2014/main" id="{5E2A6286-73C6-4B70-1266-D1E0E37CBB31}"/>
              </a:ext>
            </a:extLst>
          </p:cNvPr>
          <p:cNvSpPr>
            <a:spLocks noGrp="1"/>
          </p:cNvSpPr>
          <p:nvPr>
            <p:ph type="pic" sz="quarter" idx="12"/>
          </p:nvPr>
        </p:nvSpPr>
        <p:spPr>
          <a:xfrm>
            <a:off x="8385887" y="3208507"/>
            <a:ext cx="3091258" cy="3631473"/>
          </a:xfrm>
          <a:pattFill prst="pct5">
            <a:fgClr>
              <a:schemeClr val="accent1"/>
            </a:fgClr>
            <a:bgClr>
              <a:schemeClr val="bg1"/>
            </a:bgClr>
          </a:pattFill>
        </p:spPr>
        <p:txBody>
          <a:bodyPr>
            <a:normAutofit/>
          </a:bodyPr>
          <a:lstStyle>
            <a:lvl1pPr>
              <a:defRPr sz="1100"/>
            </a:lvl1pPr>
          </a:lstStyle>
          <a:p>
            <a:endParaRPr lang="en-US" dirty="0"/>
          </a:p>
        </p:txBody>
      </p:sp>
      <p:sp>
        <p:nvSpPr>
          <p:cNvPr id="33" name="Text Placeholder 21">
            <a:extLst>
              <a:ext uri="{FF2B5EF4-FFF2-40B4-BE49-F238E27FC236}">
                <a16:creationId xmlns:a16="http://schemas.microsoft.com/office/drawing/2014/main" id="{A774DBE2-C627-C41A-B4E2-1462C0D25FC4}"/>
              </a:ext>
            </a:extLst>
          </p:cNvPr>
          <p:cNvSpPr>
            <a:spLocks noGrp="1"/>
          </p:cNvSpPr>
          <p:nvPr>
            <p:ph type="body" sz="quarter" idx="13" hasCustomPrompt="1"/>
          </p:nvPr>
        </p:nvSpPr>
        <p:spPr>
          <a:xfrm>
            <a:off x="1306196" y="1482490"/>
            <a:ext cx="3409949" cy="1190076"/>
          </a:xfrm>
        </p:spPr>
        <p:txBody>
          <a:bodyPr>
            <a:noAutofit/>
          </a:bodyPr>
          <a:lstStyle>
            <a:lvl1pPr marL="0" indent="0" algn="l">
              <a:buNone/>
              <a:defRPr sz="3200">
                <a:solidFill>
                  <a:schemeClr val="tx1">
                    <a:lumMod val="85000"/>
                    <a:lumOff val="15000"/>
                  </a:schemeClr>
                </a:solidFill>
                <a:latin typeface="Montserrat Bold" panose="00000800000000000000" pitchFamily="2" charset="0"/>
              </a:defRPr>
            </a:lvl1pPr>
          </a:lstStyle>
          <a:p>
            <a:pPr lvl="0"/>
            <a:r>
              <a:rPr lang="en-US" dirty="0"/>
              <a:t>Main Example</a:t>
            </a:r>
          </a:p>
          <a:p>
            <a:pPr lvl="0"/>
            <a:r>
              <a:rPr lang="en-US" dirty="0"/>
              <a:t>Title Here</a:t>
            </a:r>
          </a:p>
        </p:txBody>
      </p:sp>
      <p:sp>
        <p:nvSpPr>
          <p:cNvPr id="35" name="Text Placeholder 21">
            <a:extLst>
              <a:ext uri="{FF2B5EF4-FFF2-40B4-BE49-F238E27FC236}">
                <a16:creationId xmlns:a16="http://schemas.microsoft.com/office/drawing/2014/main" id="{CEB8CE45-D0D4-FB62-2970-2863EB07627A}"/>
              </a:ext>
            </a:extLst>
          </p:cNvPr>
          <p:cNvSpPr>
            <a:spLocks noGrp="1"/>
          </p:cNvSpPr>
          <p:nvPr>
            <p:ph type="body" sz="quarter" idx="14" hasCustomPrompt="1"/>
          </p:nvPr>
        </p:nvSpPr>
        <p:spPr>
          <a:xfrm>
            <a:off x="5084034" y="808904"/>
            <a:ext cx="6204650" cy="277553"/>
          </a:xfrm>
        </p:spPr>
        <p:txBody>
          <a:bodyPr>
            <a:noAutofit/>
          </a:bodyPr>
          <a:lstStyle>
            <a:lvl1pPr marL="0" indent="0" algn="l">
              <a:buNone/>
              <a:defRPr sz="1400" spc="300">
                <a:solidFill>
                  <a:schemeClr val="tx1">
                    <a:lumMod val="85000"/>
                    <a:lumOff val="15000"/>
                  </a:schemeClr>
                </a:solidFill>
                <a:latin typeface="Inter Medium" panose="020B0502030000000004" pitchFamily="34" charset="0"/>
                <a:ea typeface="Inter Medium" panose="020B0502030000000004" pitchFamily="34" charset="0"/>
              </a:defRPr>
            </a:lvl1pPr>
          </a:lstStyle>
          <a:p>
            <a:pPr lvl="0"/>
            <a:r>
              <a:rPr lang="en-US" dirty="0"/>
              <a:t>YOUR SUBTITLE HERE</a:t>
            </a:r>
          </a:p>
        </p:txBody>
      </p:sp>
      <p:sp>
        <p:nvSpPr>
          <p:cNvPr id="37" name="Text Placeholder 21">
            <a:extLst>
              <a:ext uri="{FF2B5EF4-FFF2-40B4-BE49-F238E27FC236}">
                <a16:creationId xmlns:a16="http://schemas.microsoft.com/office/drawing/2014/main" id="{3B8663C4-6974-C382-7C0F-5EED8DA3C868}"/>
              </a:ext>
            </a:extLst>
          </p:cNvPr>
          <p:cNvSpPr>
            <a:spLocks noGrp="1"/>
          </p:cNvSpPr>
          <p:nvPr>
            <p:ph type="body" sz="quarter" idx="15" hasCustomPrompt="1"/>
          </p:nvPr>
        </p:nvSpPr>
        <p:spPr>
          <a:xfrm>
            <a:off x="5084034" y="1229061"/>
            <a:ext cx="6204650" cy="707804"/>
          </a:xfrm>
        </p:spPr>
        <p:txBody>
          <a:bodyPr>
            <a:noAutofit/>
          </a:bodyPr>
          <a:lstStyle>
            <a:lvl1pPr marL="0" indent="0" algn="just" defTabSz="457200" rtl="0" eaLnBrk="1" latinLnBrk="0" hangingPunct="1">
              <a:lnSpc>
                <a:spcPct val="130000"/>
              </a:lnSpc>
              <a:spcBef>
                <a:spcPts val="1000"/>
              </a:spcBef>
              <a:buFont typeface="Arial" panose="020B0604020202020204" pitchFamily="34" charset="0"/>
              <a:buNone/>
              <a:defRPr lang="en-US" sz="1000" kern="1200" dirty="0" smtClean="0">
                <a:solidFill>
                  <a:schemeClr val="tx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Sapien </a:t>
            </a:r>
            <a:r>
              <a:rPr lang="en-US" dirty="0" err="1"/>
              <a:t>nam</a:t>
            </a:r>
            <a:r>
              <a:rPr lang="en-US" dirty="0"/>
              <a:t> suspendisse, tincidunt eget ante tincidunt, eros in auctor fringilla praesent at diam. In et quam est eget mi. Pellentesque nunc orci eu enim, </a:t>
            </a:r>
          </a:p>
        </p:txBody>
      </p:sp>
      <p:sp>
        <p:nvSpPr>
          <p:cNvPr id="38" name="Text Placeholder 21">
            <a:extLst>
              <a:ext uri="{FF2B5EF4-FFF2-40B4-BE49-F238E27FC236}">
                <a16:creationId xmlns:a16="http://schemas.microsoft.com/office/drawing/2014/main" id="{B22728B1-E50F-D163-0B80-9C3F353DCFE4}"/>
              </a:ext>
            </a:extLst>
          </p:cNvPr>
          <p:cNvSpPr>
            <a:spLocks noGrp="1"/>
          </p:cNvSpPr>
          <p:nvPr>
            <p:ph type="body" sz="quarter" idx="16" hasCustomPrompt="1"/>
          </p:nvPr>
        </p:nvSpPr>
        <p:spPr>
          <a:xfrm>
            <a:off x="5084034" y="1994048"/>
            <a:ext cx="6204650" cy="707804"/>
          </a:xfrm>
        </p:spPr>
        <p:txBody>
          <a:bodyPr>
            <a:noAutofit/>
          </a:bodyPr>
          <a:lstStyle>
            <a:lvl1pPr marL="0" indent="0" algn="just" defTabSz="457200" rtl="0" eaLnBrk="1" latinLnBrk="0" hangingPunct="1">
              <a:lnSpc>
                <a:spcPct val="130000"/>
              </a:lnSpc>
              <a:spcBef>
                <a:spcPts val="1000"/>
              </a:spcBef>
              <a:buFont typeface="Arial" panose="020B0604020202020204" pitchFamily="34" charset="0"/>
              <a:buNone/>
              <a:defRPr lang="en-US" sz="1000" kern="1200" dirty="0" smtClean="0">
                <a:solidFill>
                  <a:schemeClr val="tx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Sapien </a:t>
            </a:r>
            <a:r>
              <a:rPr lang="en-US" dirty="0" err="1"/>
              <a:t>nam</a:t>
            </a:r>
            <a:r>
              <a:rPr lang="en-US" dirty="0"/>
              <a:t> suspendisse, tincidunt eget ante tincidunt, eros in auctor fringilla praesent at diam. In et quam est eget mi. Pellentesque nunc orci eu enim, </a:t>
            </a:r>
          </a:p>
        </p:txBody>
      </p:sp>
    </p:spTree>
    <p:extLst>
      <p:ext uri="{BB962C8B-B14F-4D97-AF65-F5344CB8AC3E}">
        <p14:creationId xmlns:p14="http://schemas.microsoft.com/office/powerpoint/2010/main" val="3817634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mp; Image-1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841192-B2B8-3D73-EC9F-D213328E224E}"/>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tx1">
                    <a:lumMod val="85000"/>
                    <a:lumOff val="15000"/>
                  </a:schemeClr>
                </a:solidFill>
                <a:latin typeface="Montserrat" panose="00000500000000000000" pitchFamily="2" charset="0"/>
              </a:rPr>
              <a:t>‹#›</a:t>
            </a:fld>
            <a:endParaRPr lang="en-US" sz="800" dirty="0">
              <a:solidFill>
                <a:schemeClr val="tx1">
                  <a:lumMod val="85000"/>
                  <a:lumOff val="15000"/>
                </a:schemeClr>
              </a:solidFill>
              <a:latin typeface="Montserrat" panose="00000500000000000000" pitchFamily="2" charset="0"/>
            </a:endParaRPr>
          </a:p>
        </p:txBody>
      </p:sp>
      <p:sp>
        <p:nvSpPr>
          <p:cNvPr id="16" name="Text Placeholder 21">
            <a:extLst>
              <a:ext uri="{FF2B5EF4-FFF2-40B4-BE49-F238E27FC236}">
                <a16:creationId xmlns:a16="http://schemas.microsoft.com/office/drawing/2014/main" id="{85E75EDC-86E5-BE95-184F-3A692F81BDCD}"/>
              </a:ext>
            </a:extLst>
          </p:cNvPr>
          <p:cNvSpPr>
            <a:spLocks noGrp="1"/>
          </p:cNvSpPr>
          <p:nvPr>
            <p:ph type="body" sz="quarter" idx="13" hasCustomPrompt="1"/>
          </p:nvPr>
        </p:nvSpPr>
        <p:spPr>
          <a:xfrm>
            <a:off x="5095804" y="4290924"/>
            <a:ext cx="6176253" cy="1190076"/>
          </a:xfrm>
        </p:spPr>
        <p:txBody>
          <a:bodyPr>
            <a:noAutofit/>
          </a:bodyPr>
          <a:lstStyle>
            <a:lvl1pPr marL="0" indent="0" algn="l">
              <a:buNone/>
              <a:defRPr sz="3600">
                <a:solidFill>
                  <a:schemeClr val="tx1">
                    <a:lumMod val="85000"/>
                    <a:lumOff val="15000"/>
                  </a:schemeClr>
                </a:solidFill>
                <a:latin typeface="Montserrat Bold" panose="00000800000000000000" pitchFamily="2" charset="0"/>
              </a:defRPr>
            </a:lvl1pPr>
          </a:lstStyle>
          <a:p>
            <a:pPr lvl="0"/>
            <a:r>
              <a:rPr lang="en-US" dirty="0"/>
              <a:t>Main Example</a:t>
            </a:r>
          </a:p>
          <a:p>
            <a:pPr lvl="0"/>
            <a:r>
              <a:rPr lang="en-US" dirty="0"/>
              <a:t>Title Here</a:t>
            </a:r>
          </a:p>
        </p:txBody>
      </p:sp>
      <p:sp>
        <p:nvSpPr>
          <p:cNvPr id="18" name="Text Placeholder 21">
            <a:extLst>
              <a:ext uri="{FF2B5EF4-FFF2-40B4-BE49-F238E27FC236}">
                <a16:creationId xmlns:a16="http://schemas.microsoft.com/office/drawing/2014/main" id="{0FF0DB27-44EB-563A-A25D-8DFACCBCB534}"/>
              </a:ext>
            </a:extLst>
          </p:cNvPr>
          <p:cNvSpPr>
            <a:spLocks noGrp="1"/>
          </p:cNvSpPr>
          <p:nvPr>
            <p:ph type="body" sz="quarter" idx="14" hasCustomPrompt="1"/>
          </p:nvPr>
        </p:nvSpPr>
        <p:spPr>
          <a:xfrm>
            <a:off x="5095804" y="5763649"/>
            <a:ext cx="3690749" cy="405301"/>
          </a:xfrm>
        </p:spPr>
        <p:txBody>
          <a:bodyPr>
            <a:noAutofit/>
          </a:bodyPr>
          <a:lstStyle>
            <a:lvl1pPr marL="0" indent="0" algn="l">
              <a:lnSpc>
                <a:spcPct val="120000"/>
              </a:lnSpc>
              <a:buNone/>
              <a:defRPr lang="pt-BR" sz="1050" kern="1200" dirty="0" smtClean="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pt-BR" dirty="0"/>
              <a:t>Neque porro quis quam est, qui dolorem ipsum quia dolor sit amet. Neque porro</a:t>
            </a:r>
          </a:p>
        </p:txBody>
      </p:sp>
      <p:sp>
        <p:nvSpPr>
          <p:cNvPr id="20" name="Text Placeholder 21">
            <a:extLst>
              <a:ext uri="{FF2B5EF4-FFF2-40B4-BE49-F238E27FC236}">
                <a16:creationId xmlns:a16="http://schemas.microsoft.com/office/drawing/2014/main" id="{45BB2A1F-7BB3-0177-43DF-40E2887350E0}"/>
              </a:ext>
            </a:extLst>
          </p:cNvPr>
          <p:cNvSpPr>
            <a:spLocks noGrp="1"/>
          </p:cNvSpPr>
          <p:nvPr>
            <p:ph type="body" sz="quarter" idx="15" hasCustomPrompt="1"/>
          </p:nvPr>
        </p:nvSpPr>
        <p:spPr>
          <a:xfrm>
            <a:off x="5095804" y="1542677"/>
            <a:ext cx="6376446" cy="715097"/>
          </a:xfrm>
        </p:spPr>
        <p:txBody>
          <a:bodyPr>
            <a:noAutofit/>
          </a:bodyPr>
          <a:lstStyle>
            <a:lvl1pPr marL="0" indent="0" algn="l">
              <a:lnSpc>
                <a:spcPct val="120000"/>
              </a:lnSpc>
              <a:buNone/>
              <a:defRPr lang="pt-BR" sz="1050" kern="1200" dirty="0" smtClean="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pt-BR" dirty="0"/>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a:t>
            </a:r>
          </a:p>
        </p:txBody>
      </p:sp>
      <p:sp>
        <p:nvSpPr>
          <p:cNvPr id="22" name="Text Placeholder 21">
            <a:extLst>
              <a:ext uri="{FF2B5EF4-FFF2-40B4-BE49-F238E27FC236}">
                <a16:creationId xmlns:a16="http://schemas.microsoft.com/office/drawing/2014/main" id="{FBD3B4BA-DF30-41A4-F4C4-897A9933BC3E}"/>
              </a:ext>
            </a:extLst>
          </p:cNvPr>
          <p:cNvSpPr>
            <a:spLocks noGrp="1"/>
          </p:cNvSpPr>
          <p:nvPr>
            <p:ph type="body" sz="quarter" idx="16" hasCustomPrompt="1"/>
          </p:nvPr>
        </p:nvSpPr>
        <p:spPr>
          <a:xfrm>
            <a:off x="5095804" y="2346132"/>
            <a:ext cx="6376446" cy="715097"/>
          </a:xfrm>
        </p:spPr>
        <p:txBody>
          <a:bodyPr>
            <a:noAutofit/>
          </a:bodyPr>
          <a:lstStyle>
            <a:lvl1pPr marL="0" indent="0" algn="l">
              <a:lnSpc>
                <a:spcPct val="120000"/>
              </a:lnSpc>
              <a:buNone/>
              <a:defRPr lang="pt-BR" sz="1050" kern="1200" dirty="0" smtClean="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pt-BR" dirty="0"/>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a:t>
            </a:r>
          </a:p>
        </p:txBody>
      </p:sp>
      <p:sp>
        <p:nvSpPr>
          <p:cNvPr id="24" name="Text Placeholder 21">
            <a:extLst>
              <a:ext uri="{FF2B5EF4-FFF2-40B4-BE49-F238E27FC236}">
                <a16:creationId xmlns:a16="http://schemas.microsoft.com/office/drawing/2014/main" id="{ACF58E0C-6264-5567-4EFE-965C90880126}"/>
              </a:ext>
            </a:extLst>
          </p:cNvPr>
          <p:cNvSpPr>
            <a:spLocks noGrp="1"/>
          </p:cNvSpPr>
          <p:nvPr>
            <p:ph type="body" sz="quarter" idx="17" hasCustomPrompt="1"/>
          </p:nvPr>
        </p:nvSpPr>
        <p:spPr>
          <a:xfrm>
            <a:off x="5084034" y="918601"/>
            <a:ext cx="6388216" cy="277553"/>
          </a:xfrm>
        </p:spPr>
        <p:txBody>
          <a:bodyPr>
            <a:noAutofit/>
          </a:bodyPr>
          <a:lstStyle>
            <a:lvl1pPr marL="0" indent="0" algn="l">
              <a:buNone/>
              <a:defRPr sz="1400" spc="300">
                <a:solidFill>
                  <a:schemeClr val="tx1">
                    <a:lumMod val="85000"/>
                    <a:lumOff val="15000"/>
                  </a:schemeClr>
                </a:solidFill>
                <a:latin typeface="Inter Medium" panose="020B0502030000000004" pitchFamily="34" charset="0"/>
                <a:ea typeface="Inter Medium" panose="020B0502030000000004" pitchFamily="34" charset="0"/>
              </a:defRPr>
            </a:lvl1pPr>
          </a:lstStyle>
          <a:p>
            <a:pPr lvl="0"/>
            <a:r>
              <a:rPr lang="en-US" dirty="0"/>
              <a:t>YOUR SUBTITLE HERE</a:t>
            </a:r>
          </a:p>
        </p:txBody>
      </p:sp>
      <p:sp>
        <p:nvSpPr>
          <p:cNvPr id="26" name="Picture Placeholder 16">
            <a:extLst>
              <a:ext uri="{FF2B5EF4-FFF2-40B4-BE49-F238E27FC236}">
                <a16:creationId xmlns:a16="http://schemas.microsoft.com/office/drawing/2014/main" id="{10A4D48E-A72B-0CCB-F6E5-31DD5F2D16FF}"/>
              </a:ext>
            </a:extLst>
          </p:cNvPr>
          <p:cNvSpPr>
            <a:spLocks noGrp="1"/>
          </p:cNvSpPr>
          <p:nvPr>
            <p:ph type="pic" sz="quarter" idx="10"/>
          </p:nvPr>
        </p:nvSpPr>
        <p:spPr>
          <a:xfrm>
            <a:off x="0" y="0"/>
            <a:ext cx="4633819" cy="6857999"/>
          </a:xfrm>
          <a:pattFill prst="pct5">
            <a:fgClr>
              <a:schemeClr val="accent1"/>
            </a:fgClr>
            <a:bgClr>
              <a:schemeClr val="bg1"/>
            </a:bgClr>
          </a:pattFill>
        </p:spPr>
        <p:txBody>
          <a:bodyPr>
            <a:normAutofit/>
          </a:bodyPr>
          <a:lstStyle>
            <a:lvl1pPr>
              <a:defRPr sz="1100"/>
            </a:lvl1pPr>
          </a:lstStyle>
          <a:p>
            <a:endParaRPr lang="en-US" dirty="0"/>
          </a:p>
        </p:txBody>
      </p:sp>
    </p:spTree>
    <p:extLst>
      <p:ext uri="{BB962C8B-B14F-4D97-AF65-F5344CB8AC3E}">
        <p14:creationId xmlns:p14="http://schemas.microsoft.com/office/powerpoint/2010/main" val="569429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mp; Image-13">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318B3F17-9C76-87C1-09FB-6A7FC6757930}"/>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tx1">
                    <a:lumMod val="85000"/>
                    <a:lumOff val="15000"/>
                  </a:schemeClr>
                </a:solidFill>
                <a:latin typeface="Montserrat" panose="00000500000000000000" pitchFamily="2" charset="0"/>
              </a:rPr>
              <a:t>‹#›</a:t>
            </a:fld>
            <a:endParaRPr lang="en-US" sz="800" dirty="0">
              <a:solidFill>
                <a:schemeClr val="tx1">
                  <a:lumMod val="85000"/>
                  <a:lumOff val="15000"/>
                </a:schemeClr>
              </a:solidFill>
              <a:latin typeface="Montserrat" panose="00000500000000000000" pitchFamily="2" charset="0"/>
            </a:endParaRPr>
          </a:p>
        </p:txBody>
      </p:sp>
      <p:sp>
        <p:nvSpPr>
          <p:cNvPr id="36" name="Picture Placeholder 16">
            <a:extLst>
              <a:ext uri="{FF2B5EF4-FFF2-40B4-BE49-F238E27FC236}">
                <a16:creationId xmlns:a16="http://schemas.microsoft.com/office/drawing/2014/main" id="{9B840F34-F15F-3A76-9DB6-349933266C2A}"/>
              </a:ext>
            </a:extLst>
          </p:cNvPr>
          <p:cNvSpPr>
            <a:spLocks noGrp="1"/>
          </p:cNvSpPr>
          <p:nvPr>
            <p:ph type="pic" sz="quarter" idx="10"/>
          </p:nvPr>
        </p:nvSpPr>
        <p:spPr>
          <a:xfrm>
            <a:off x="5982911" y="1419321"/>
            <a:ext cx="6209089" cy="4493267"/>
          </a:xfrm>
          <a:pattFill prst="pct5">
            <a:fgClr>
              <a:schemeClr val="accent1"/>
            </a:fgClr>
            <a:bgClr>
              <a:schemeClr val="bg1"/>
            </a:bgClr>
          </a:pattFill>
        </p:spPr>
        <p:txBody>
          <a:bodyPr>
            <a:normAutofit/>
          </a:bodyPr>
          <a:lstStyle>
            <a:lvl1pPr>
              <a:defRPr sz="1100"/>
            </a:lvl1pPr>
          </a:lstStyle>
          <a:p>
            <a:endParaRPr lang="en-US" dirty="0"/>
          </a:p>
        </p:txBody>
      </p:sp>
      <p:sp>
        <p:nvSpPr>
          <p:cNvPr id="38" name="Text Placeholder 21">
            <a:extLst>
              <a:ext uri="{FF2B5EF4-FFF2-40B4-BE49-F238E27FC236}">
                <a16:creationId xmlns:a16="http://schemas.microsoft.com/office/drawing/2014/main" id="{004A6C5B-830F-A18D-1383-3D44913E38C4}"/>
              </a:ext>
            </a:extLst>
          </p:cNvPr>
          <p:cNvSpPr>
            <a:spLocks noGrp="1"/>
          </p:cNvSpPr>
          <p:nvPr>
            <p:ph type="body" sz="quarter" idx="13" hasCustomPrompt="1"/>
          </p:nvPr>
        </p:nvSpPr>
        <p:spPr>
          <a:xfrm>
            <a:off x="532015" y="2007707"/>
            <a:ext cx="5238500" cy="1190076"/>
          </a:xfrm>
        </p:spPr>
        <p:txBody>
          <a:bodyPr>
            <a:noAutofit/>
          </a:bodyPr>
          <a:lstStyle>
            <a:lvl1pPr marL="0" indent="0" algn="r">
              <a:buNone/>
              <a:defRPr sz="3200">
                <a:solidFill>
                  <a:schemeClr val="tx1">
                    <a:lumMod val="85000"/>
                    <a:lumOff val="15000"/>
                  </a:schemeClr>
                </a:solidFill>
                <a:latin typeface="Montserrat Bold" panose="00000800000000000000" pitchFamily="2" charset="0"/>
              </a:defRPr>
            </a:lvl1pPr>
          </a:lstStyle>
          <a:p>
            <a:pPr lvl="0"/>
            <a:r>
              <a:rPr lang="en-US" dirty="0"/>
              <a:t>Main Example</a:t>
            </a:r>
          </a:p>
          <a:p>
            <a:pPr lvl="0"/>
            <a:r>
              <a:rPr lang="en-US" dirty="0"/>
              <a:t>Title Here</a:t>
            </a:r>
          </a:p>
        </p:txBody>
      </p:sp>
      <p:sp>
        <p:nvSpPr>
          <p:cNvPr id="40" name="Text Placeholder 21">
            <a:extLst>
              <a:ext uri="{FF2B5EF4-FFF2-40B4-BE49-F238E27FC236}">
                <a16:creationId xmlns:a16="http://schemas.microsoft.com/office/drawing/2014/main" id="{AE2F8295-6538-8724-9814-33767982F051}"/>
              </a:ext>
            </a:extLst>
          </p:cNvPr>
          <p:cNvSpPr>
            <a:spLocks noGrp="1"/>
          </p:cNvSpPr>
          <p:nvPr>
            <p:ph type="body" sz="quarter" idx="17" hasCustomPrompt="1"/>
          </p:nvPr>
        </p:nvSpPr>
        <p:spPr>
          <a:xfrm>
            <a:off x="532015" y="3354256"/>
            <a:ext cx="5238500" cy="277553"/>
          </a:xfrm>
        </p:spPr>
        <p:txBody>
          <a:bodyPr>
            <a:noAutofit/>
          </a:bodyPr>
          <a:lstStyle>
            <a:lvl1pPr marL="0" indent="0" algn="r" defTabSz="457200" rtl="0" eaLnBrk="1" latinLnBrk="0" hangingPunct="1">
              <a:buNone/>
              <a:defRPr lang="en-US" sz="1600" i="1" kern="1200" dirty="0" smtClean="0">
                <a:solidFill>
                  <a:schemeClr val="tx1">
                    <a:lumMod val="85000"/>
                    <a:lumOff val="15000"/>
                  </a:schemeClr>
                </a:solidFill>
                <a:latin typeface="Inter Light" panose="020B0502030000000004" pitchFamily="34" charset="0"/>
                <a:ea typeface="Inter Light" panose="020B0502030000000004" pitchFamily="34" charset="0"/>
                <a:cs typeface="+mn-cs"/>
              </a:defRPr>
            </a:lvl1pPr>
          </a:lstStyle>
          <a:p>
            <a:pPr lvl="0"/>
            <a:r>
              <a:rPr lang="en-US" dirty="0"/>
              <a:t>“Your Own Subtitle Here”</a:t>
            </a:r>
          </a:p>
        </p:txBody>
      </p:sp>
      <p:sp>
        <p:nvSpPr>
          <p:cNvPr id="42" name="Text Placeholder 21">
            <a:extLst>
              <a:ext uri="{FF2B5EF4-FFF2-40B4-BE49-F238E27FC236}">
                <a16:creationId xmlns:a16="http://schemas.microsoft.com/office/drawing/2014/main" id="{68BAB426-C457-BE61-B178-0B02B6846E28}"/>
              </a:ext>
            </a:extLst>
          </p:cNvPr>
          <p:cNvSpPr>
            <a:spLocks noGrp="1"/>
          </p:cNvSpPr>
          <p:nvPr>
            <p:ph type="body" sz="quarter" idx="18" hasCustomPrompt="1"/>
          </p:nvPr>
        </p:nvSpPr>
        <p:spPr>
          <a:xfrm>
            <a:off x="532015" y="3949793"/>
            <a:ext cx="5238500" cy="971342"/>
          </a:xfrm>
        </p:spPr>
        <p:txBody>
          <a:bodyPr>
            <a:noAutofit/>
          </a:bodyPr>
          <a:lstStyle>
            <a:lvl1pPr marL="0" indent="0" algn="r" defTabSz="457200" rtl="0" eaLnBrk="1" latinLnBrk="0" hangingPunct="1">
              <a:lnSpc>
                <a:spcPct val="120000"/>
              </a:lnSpc>
              <a:buNone/>
              <a:defRPr lang="en-US" sz="1100" kern="1200" dirty="0" smtClean="0">
                <a:solidFill>
                  <a:schemeClr val="tx1">
                    <a:lumMod val="85000"/>
                    <a:lumOff val="15000"/>
                  </a:schemeClr>
                </a:solidFill>
                <a:latin typeface="Inter Light" panose="020B0502030000000004" pitchFamily="34" charset="0"/>
                <a:ea typeface="Inter Light" panose="020B0502030000000004" pitchFamily="34" charset="0"/>
                <a:cs typeface="Aharoni" panose="02010803020104030203" pitchFamily="2" charset="-79"/>
              </a:defRPr>
            </a:lvl1pPr>
          </a:lstStyle>
          <a:p>
            <a:pPr lvl="0"/>
            <a:r>
              <a:rPr lang="en-US" dirty="0"/>
              <a:t>“Lorem ipsum dolor sit amet, cons </a:t>
            </a:r>
            <a:r>
              <a:rPr lang="en-US" dirty="0" err="1"/>
              <a:t>ectetur</a:t>
            </a:r>
            <a:r>
              <a:rPr lang="en-US" dirty="0"/>
              <a:t> </a:t>
            </a:r>
            <a:r>
              <a:rPr lang="en-US" dirty="0" err="1"/>
              <a:t>adipis</a:t>
            </a:r>
            <a:r>
              <a:rPr lang="en-US" dirty="0"/>
              <a:t> </a:t>
            </a:r>
            <a:r>
              <a:rPr lang="en-US" dirty="0" err="1"/>
              <a:t>cing</a:t>
            </a:r>
            <a:r>
              <a:rPr lang="en-US" dirty="0"/>
              <a:t> elit, sed do eiusmod tempor </a:t>
            </a:r>
            <a:r>
              <a:rPr lang="en-US" dirty="0" err="1"/>
              <a:t>incidi</a:t>
            </a:r>
            <a:r>
              <a:rPr lang="en-US" dirty="0"/>
              <a:t> </a:t>
            </a:r>
            <a:r>
              <a:rPr lang="en-US" dirty="0" err="1"/>
              <a:t>dunt</a:t>
            </a:r>
            <a:r>
              <a:rPr lang="en-US" dirty="0"/>
              <a:t> ut labore et dolore magna aliqua. sit amet, </a:t>
            </a:r>
            <a:r>
              <a:rPr lang="en-US" dirty="0" err="1"/>
              <a:t>conse</a:t>
            </a:r>
            <a:r>
              <a:rPr lang="en-US" dirty="0"/>
              <a:t> </a:t>
            </a:r>
            <a:r>
              <a:rPr lang="en-US" dirty="0" err="1"/>
              <a:t>ctetur</a:t>
            </a:r>
            <a:r>
              <a:rPr lang="en-US" dirty="0"/>
              <a:t> </a:t>
            </a:r>
            <a:r>
              <a:rPr lang="en-US" dirty="0" err="1"/>
              <a:t>adipi</a:t>
            </a:r>
            <a:r>
              <a:rPr lang="en-US" dirty="0"/>
              <a:t> </a:t>
            </a:r>
            <a:r>
              <a:rPr lang="en-US" dirty="0" err="1"/>
              <a:t>scing</a:t>
            </a:r>
            <a:r>
              <a:rPr lang="en-US" dirty="0"/>
              <a:t> elit. sed do eiusmod tempor </a:t>
            </a:r>
            <a:r>
              <a:rPr lang="en-US" dirty="0" err="1"/>
              <a:t>incid</a:t>
            </a:r>
            <a:r>
              <a:rPr lang="en-US" dirty="0"/>
              <a:t>. do eiusmod tempor” tempor </a:t>
            </a:r>
            <a:r>
              <a:rPr lang="en-US" dirty="0" err="1"/>
              <a:t>incid</a:t>
            </a:r>
            <a:r>
              <a:rPr lang="en-US" dirty="0"/>
              <a:t>. do sed do eiusmod tempor </a:t>
            </a:r>
            <a:r>
              <a:rPr lang="en-US" dirty="0" err="1"/>
              <a:t>incid</a:t>
            </a:r>
            <a:r>
              <a:rPr lang="en-US" dirty="0"/>
              <a:t>. do eiusmod tempor” tempor </a:t>
            </a:r>
            <a:r>
              <a:rPr lang="en-US" dirty="0" err="1"/>
              <a:t>incid</a:t>
            </a:r>
            <a:r>
              <a:rPr lang="en-US" dirty="0"/>
              <a:t>. do</a:t>
            </a:r>
          </a:p>
        </p:txBody>
      </p:sp>
    </p:spTree>
    <p:extLst>
      <p:ext uri="{BB962C8B-B14F-4D97-AF65-F5344CB8AC3E}">
        <p14:creationId xmlns:p14="http://schemas.microsoft.com/office/powerpoint/2010/main" val="3606831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mp; Image-1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1EFE86-909D-C2CA-49C8-2AAC1A44A99E}"/>
              </a:ext>
            </a:extLst>
          </p:cNvPr>
          <p:cNvSpPr/>
          <p:nvPr userDrawn="1"/>
        </p:nvSpPr>
        <p:spPr>
          <a:xfrm>
            <a:off x="753765" y="5028446"/>
            <a:ext cx="5198260" cy="127635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9F75C6-D399-BB9D-6FBF-E21423E0EC46}"/>
              </a:ext>
            </a:extLst>
          </p:cNvPr>
          <p:cNvSpPr/>
          <p:nvPr userDrawn="1"/>
        </p:nvSpPr>
        <p:spPr>
          <a:xfrm>
            <a:off x="6297315" y="5028446"/>
            <a:ext cx="5198260" cy="127635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F612D2-182A-FBE3-42E0-EBA71E31BF09}"/>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tx1">
                    <a:lumMod val="85000"/>
                    <a:lumOff val="15000"/>
                  </a:schemeClr>
                </a:solidFill>
                <a:latin typeface="Montserrat" panose="00000500000000000000" pitchFamily="2" charset="0"/>
              </a:rPr>
              <a:t>‹#›</a:t>
            </a:fld>
            <a:endParaRPr lang="en-US" sz="800" dirty="0">
              <a:solidFill>
                <a:schemeClr val="tx1">
                  <a:lumMod val="85000"/>
                  <a:lumOff val="15000"/>
                </a:schemeClr>
              </a:solidFill>
              <a:latin typeface="Montserrat" panose="00000500000000000000" pitchFamily="2" charset="0"/>
            </a:endParaRPr>
          </a:p>
        </p:txBody>
      </p:sp>
      <p:sp>
        <p:nvSpPr>
          <p:cNvPr id="22" name="Picture Placeholder 16">
            <a:extLst>
              <a:ext uri="{FF2B5EF4-FFF2-40B4-BE49-F238E27FC236}">
                <a16:creationId xmlns:a16="http://schemas.microsoft.com/office/drawing/2014/main" id="{C8514112-F9CA-EF76-64AE-717A63738B37}"/>
              </a:ext>
            </a:extLst>
          </p:cNvPr>
          <p:cNvSpPr>
            <a:spLocks noGrp="1"/>
          </p:cNvSpPr>
          <p:nvPr>
            <p:ph type="pic" sz="quarter" idx="10"/>
          </p:nvPr>
        </p:nvSpPr>
        <p:spPr>
          <a:xfrm>
            <a:off x="6297316" y="1977256"/>
            <a:ext cx="5198260" cy="3080896"/>
          </a:xfrm>
          <a:pattFill prst="pct5">
            <a:fgClr>
              <a:schemeClr val="accent1"/>
            </a:fgClr>
            <a:bgClr>
              <a:schemeClr val="bg1"/>
            </a:bgClr>
          </a:pattFill>
        </p:spPr>
        <p:txBody>
          <a:bodyPr>
            <a:normAutofit/>
          </a:bodyPr>
          <a:lstStyle>
            <a:lvl1pPr>
              <a:defRPr sz="1100"/>
            </a:lvl1pPr>
          </a:lstStyle>
          <a:p>
            <a:endParaRPr lang="en-US" dirty="0"/>
          </a:p>
        </p:txBody>
      </p:sp>
      <p:sp>
        <p:nvSpPr>
          <p:cNvPr id="23" name="Picture Placeholder 16">
            <a:extLst>
              <a:ext uri="{FF2B5EF4-FFF2-40B4-BE49-F238E27FC236}">
                <a16:creationId xmlns:a16="http://schemas.microsoft.com/office/drawing/2014/main" id="{7C2B5C74-BBBF-75C6-DC16-77376377D441}"/>
              </a:ext>
            </a:extLst>
          </p:cNvPr>
          <p:cNvSpPr>
            <a:spLocks noGrp="1"/>
          </p:cNvSpPr>
          <p:nvPr>
            <p:ph type="pic" sz="quarter" idx="11"/>
          </p:nvPr>
        </p:nvSpPr>
        <p:spPr>
          <a:xfrm>
            <a:off x="753765" y="1977256"/>
            <a:ext cx="5198260" cy="3080896"/>
          </a:xfrm>
          <a:pattFill prst="pct5">
            <a:fgClr>
              <a:schemeClr val="accent1"/>
            </a:fgClr>
            <a:bgClr>
              <a:schemeClr val="bg1"/>
            </a:bgClr>
          </a:pattFill>
        </p:spPr>
        <p:txBody>
          <a:bodyPr>
            <a:normAutofit/>
          </a:bodyPr>
          <a:lstStyle>
            <a:lvl1pPr>
              <a:defRPr sz="1100"/>
            </a:lvl1pPr>
          </a:lstStyle>
          <a:p>
            <a:endParaRPr lang="en-US" dirty="0"/>
          </a:p>
        </p:txBody>
      </p:sp>
      <p:sp>
        <p:nvSpPr>
          <p:cNvPr id="25" name="Text Placeholder 21">
            <a:extLst>
              <a:ext uri="{FF2B5EF4-FFF2-40B4-BE49-F238E27FC236}">
                <a16:creationId xmlns:a16="http://schemas.microsoft.com/office/drawing/2014/main" id="{DF97CA30-3987-EC1E-2953-589960EE42A5}"/>
              </a:ext>
            </a:extLst>
          </p:cNvPr>
          <p:cNvSpPr>
            <a:spLocks noGrp="1"/>
          </p:cNvSpPr>
          <p:nvPr>
            <p:ph type="body" sz="quarter" idx="18" hasCustomPrompt="1"/>
          </p:nvPr>
        </p:nvSpPr>
        <p:spPr>
          <a:xfrm>
            <a:off x="866449" y="5293832"/>
            <a:ext cx="4972893" cy="775283"/>
          </a:xfrm>
        </p:spPr>
        <p:txBody>
          <a:bodyPr>
            <a:noAutofit/>
          </a:bodyPr>
          <a:lstStyle>
            <a:lvl1pPr marL="0" indent="0" algn="ctr" defTabSz="457200" rtl="0" eaLnBrk="1" latinLnBrk="0" hangingPunct="1">
              <a:lnSpc>
                <a:spcPct val="120000"/>
              </a:lnSpc>
              <a:buNone/>
              <a:defRPr lang="en-US" sz="1100" kern="1200" dirty="0" smtClean="0">
                <a:solidFill>
                  <a:schemeClr val="tx1">
                    <a:lumMod val="85000"/>
                    <a:lumOff val="15000"/>
                  </a:schemeClr>
                </a:solidFill>
                <a:latin typeface="Inter Light" panose="020B0502030000000004" pitchFamily="34" charset="0"/>
                <a:ea typeface="Inter Light" panose="020B0502030000000004" pitchFamily="34" charset="0"/>
                <a:cs typeface="Aharoni" panose="02010803020104030203" pitchFamily="2" charset="-79"/>
              </a:defRPr>
            </a:lvl1pPr>
          </a:lstStyle>
          <a:p>
            <a:pPr lvl="0"/>
            <a:r>
              <a:rPr lang="en-US" dirty="0"/>
              <a:t>Lorem ipsum dolor sit amet, cons </a:t>
            </a:r>
            <a:r>
              <a:rPr lang="en-US" dirty="0" err="1"/>
              <a:t>ectetur</a:t>
            </a:r>
            <a:r>
              <a:rPr lang="en-US" dirty="0"/>
              <a:t> </a:t>
            </a:r>
            <a:r>
              <a:rPr lang="en-US" dirty="0" err="1"/>
              <a:t>adipis</a:t>
            </a:r>
            <a:r>
              <a:rPr lang="en-US" dirty="0"/>
              <a:t> </a:t>
            </a:r>
            <a:r>
              <a:rPr lang="en-US" dirty="0" err="1"/>
              <a:t>cing</a:t>
            </a:r>
            <a:r>
              <a:rPr lang="en-US" dirty="0"/>
              <a:t> elit, sed do eiusmod tempor </a:t>
            </a:r>
            <a:r>
              <a:rPr lang="en-US" dirty="0" err="1"/>
              <a:t>incidi</a:t>
            </a:r>
            <a:r>
              <a:rPr lang="en-US" dirty="0"/>
              <a:t> </a:t>
            </a:r>
            <a:r>
              <a:rPr lang="en-US" dirty="0" err="1"/>
              <a:t>dunt</a:t>
            </a:r>
            <a:r>
              <a:rPr lang="en-US" dirty="0"/>
              <a:t> ut labore et dolore magna aliqua. sit amet, </a:t>
            </a:r>
            <a:r>
              <a:rPr lang="en-US" dirty="0" err="1"/>
              <a:t>conse</a:t>
            </a:r>
            <a:r>
              <a:rPr lang="en-US" dirty="0"/>
              <a:t> </a:t>
            </a:r>
            <a:r>
              <a:rPr lang="en-US" dirty="0" err="1"/>
              <a:t>ctetur</a:t>
            </a:r>
            <a:r>
              <a:rPr lang="en-US" dirty="0"/>
              <a:t> </a:t>
            </a:r>
            <a:r>
              <a:rPr lang="en-US" dirty="0" err="1"/>
              <a:t>adipi</a:t>
            </a:r>
            <a:r>
              <a:rPr lang="en-US" dirty="0"/>
              <a:t> </a:t>
            </a:r>
            <a:r>
              <a:rPr lang="en-US" dirty="0" err="1"/>
              <a:t>scing</a:t>
            </a:r>
            <a:r>
              <a:rPr lang="en-US" dirty="0"/>
              <a:t> elit. sed do eiusmod tempor </a:t>
            </a:r>
            <a:r>
              <a:rPr lang="en-US" dirty="0" err="1"/>
              <a:t>incid</a:t>
            </a:r>
            <a:r>
              <a:rPr lang="en-US" dirty="0"/>
              <a:t>. do eiusmod tempor</a:t>
            </a:r>
          </a:p>
        </p:txBody>
      </p:sp>
      <p:sp>
        <p:nvSpPr>
          <p:cNvPr id="26" name="Text Placeholder 21">
            <a:extLst>
              <a:ext uri="{FF2B5EF4-FFF2-40B4-BE49-F238E27FC236}">
                <a16:creationId xmlns:a16="http://schemas.microsoft.com/office/drawing/2014/main" id="{60440ACC-91CA-F536-764E-8B1D05E5A1E4}"/>
              </a:ext>
            </a:extLst>
          </p:cNvPr>
          <p:cNvSpPr>
            <a:spLocks noGrp="1"/>
          </p:cNvSpPr>
          <p:nvPr>
            <p:ph type="body" sz="quarter" idx="19" hasCustomPrompt="1"/>
          </p:nvPr>
        </p:nvSpPr>
        <p:spPr>
          <a:xfrm>
            <a:off x="6409998" y="5293832"/>
            <a:ext cx="4972893" cy="775283"/>
          </a:xfrm>
        </p:spPr>
        <p:txBody>
          <a:bodyPr>
            <a:noAutofit/>
          </a:bodyPr>
          <a:lstStyle>
            <a:lvl1pPr marL="0" indent="0" algn="ctr" defTabSz="457200" rtl="0" eaLnBrk="1" latinLnBrk="0" hangingPunct="1">
              <a:lnSpc>
                <a:spcPct val="120000"/>
              </a:lnSpc>
              <a:buNone/>
              <a:defRPr lang="en-US" sz="1100" kern="1200" dirty="0" smtClean="0">
                <a:solidFill>
                  <a:schemeClr val="tx1">
                    <a:lumMod val="85000"/>
                    <a:lumOff val="15000"/>
                  </a:schemeClr>
                </a:solidFill>
                <a:latin typeface="Inter Light" panose="020B0502030000000004" pitchFamily="34" charset="0"/>
                <a:ea typeface="Inter Light" panose="020B0502030000000004" pitchFamily="34" charset="0"/>
                <a:cs typeface="Aharoni" panose="02010803020104030203" pitchFamily="2" charset="-79"/>
              </a:defRPr>
            </a:lvl1pPr>
          </a:lstStyle>
          <a:p>
            <a:pPr lvl="0"/>
            <a:r>
              <a:rPr lang="en-US" dirty="0"/>
              <a:t>Lorem ipsum dolor sit amet, cons </a:t>
            </a:r>
            <a:r>
              <a:rPr lang="en-US" dirty="0" err="1"/>
              <a:t>ectetur</a:t>
            </a:r>
            <a:r>
              <a:rPr lang="en-US" dirty="0"/>
              <a:t> </a:t>
            </a:r>
            <a:r>
              <a:rPr lang="en-US" dirty="0" err="1"/>
              <a:t>adipis</a:t>
            </a:r>
            <a:r>
              <a:rPr lang="en-US" dirty="0"/>
              <a:t> </a:t>
            </a:r>
            <a:r>
              <a:rPr lang="en-US" dirty="0" err="1"/>
              <a:t>cing</a:t>
            </a:r>
            <a:r>
              <a:rPr lang="en-US" dirty="0"/>
              <a:t> elit, sed do eiusmod tempor </a:t>
            </a:r>
            <a:r>
              <a:rPr lang="en-US" dirty="0" err="1"/>
              <a:t>incidi</a:t>
            </a:r>
            <a:r>
              <a:rPr lang="en-US" dirty="0"/>
              <a:t> </a:t>
            </a:r>
            <a:r>
              <a:rPr lang="en-US" dirty="0" err="1"/>
              <a:t>dunt</a:t>
            </a:r>
            <a:r>
              <a:rPr lang="en-US" dirty="0"/>
              <a:t> ut labore et dolore magna aliqua. sit amet, </a:t>
            </a:r>
            <a:r>
              <a:rPr lang="en-US" dirty="0" err="1"/>
              <a:t>conse</a:t>
            </a:r>
            <a:r>
              <a:rPr lang="en-US" dirty="0"/>
              <a:t> </a:t>
            </a:r>
            <a:r>
              <a:rPr lang="en-US" dirty="0" err="1"/>
              <a:t>ctetur</a:t>
            </a:r>
            <a:r>
              <a:rPr lang="en-US" dirty="0"/>
              <a:t> </a:t>
            </a:r>
            <a:r>
              <a:rPr lang="en-US" dirty="0" err="1"/>
              <a:t>adipi</a:t>
            </a:r>
            <a:r>
              <a:rPr lang="en-US" dirty="0"/>
              <a:t> </a:t>
            </a:r>
            <a:r>
              <a:rPr lang="en-US" dirty="0" err="1"/>
              <a:t>scing</a:t>
            </a:r>
            <a:r>
              <a:rPr lang="en-US" dirty="0"/>
              <a:t> elit. sed do eiusmod tempor </a:t>
            </a:r>
            <a:r>
              <a:rPr lang="en-US" dirty="0" err="1"/>
              <a:t>incid</a:t>
            </a:r>
            <a:r>
              <a:rPr lang="en-US" dirty="0"/>
              <a:t>. do eiusmod tempor</a:t>
            </a:r>
          </a:p>
        </p:txBody>
      </p:sp>
      <p:sp>
        <p:nvSpPr>
          <p:cNvPr id="28" name="Text Placeholder 21">
            <a:extLst>
              <a:ext uri="{FF2B5EF4-FFF2-40B4-BE49-F238E27FC236}">
                <a16:creationId xmlns:a16="http://schemas.microsoft.com/office/drawing/2014/main" id="{083811A4-A163-6849-BAB9-45633F6C4D9F}"/>
              </a:ext>
            </a:extLst>
          </p:cNvPr>
          <p:cNvSpPr>
            <a:spLocks noGrp="1"/>
          </p:cNvSpPr>
          <p:nvPr>
            <p:ph type="body" sz="quarter" idx="13" hasCustomPrompt="1"/>
          </p:nvPr>
        </p:nvSpPr>
        <p:spPr>
          <a:xfrm>
            <a:off x="2685358" y="890657"/>
            <a:ext cx="6821285" cy="584775"/>
          </a:xfrm>
        </p:spPr>
        <p:txBody>
          <a:bodyPr>
            <a:noAutofit/>
          </a:bodyPr>
          <a:lstStyle>
            <a:lvl1pPr marL="0" indent="0" algn="ctr">
              <a:buNone/>
              <a:defRPr sz="3200">
                <a:solidFill>
                  <a:schemeClr val="tx1">
                    <a:lumMod val="85000"/>
                    <a:lumOff val="15000"/>
                  </a:schemeClr>
                </a:solidFill>
                <a:latin typeface="Montserrat Bold" panose="00000800000000000000" pitchFamily="2" charset="0"/>
              </a:defRPr>
            </a:lvl1pPr>
          </a:lstStyle>
          <a:p>
            <a:pPr lvl="0"/>
            <a:r>
              <a:rPr lang="en-US" dirty="0"/>
              <a:t>Main Example Title Here</a:t>
            </a:r>
          </a:p>
        </p:txBody>
      </p:sp>
    </p:spTree>
    <p:extLst>
      <p:ext uri="{BB962C8B-B14F-4D97-AF65-F5344CB8AC3E}">
        <p14:creationId xmlns:p14="http://schemas.microsoft.com/office/powerpoint/2010/main" val="197934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mp; Image-15">
    <p:spTree>
      <p:nvGrpSpPr>
        <p:cNvPr id="1" name=""/>
        <p:cNvGrpSpPr/>
        <p:nvPr/>
      </p:nvGrpSpPr>
      <p:grpSpPr>
        <a:xfrm>
          <a:off x="0" y="0"/>
          <a:ext cx="0" cy="0"/>
          <a:chOff x="0" y="0"/>
          <a:chExt cx="0" cy="0"/>
        </a:xfrm>
      </p:grpSpPr>
      <p:sp>
        <p:nvSpPr>
          <p:cNvPr id="25" name="Picture Placeholder 16">
            <a:extLst>
              <a:ext uri="{FF2B5EF4-FFF2-40B4-BE49-F238E27FC236}">
                <a16:creationId xmlns:a16="http://schemas.microsoft.com/office/drawing/2014/main" id="{9FA0738D-E584-3E14-A489-191706F957E2}"/>
              </a:ext>
            </a:extLst>
          </p:cNvPr>
          <p:cNvSpPr>
            <a:spLocks noGrp="1"/>
          </p:cNvSpPr>
          <p:nvPr>
            <p:ph type="pic" sz="quarter" idx="11"/>
          </p:nvPr>
        </p:nvSpPr>
        <p:spPr>
          <a:xfrm>
            <a:off x="753765" y="-1"/>
            <a:ext cx="4608810" cy="6858001"/>
          </a:xfrm>
          <a:pattFill prst="pct5">
            <a:fgClr>
              <a:schemeClr val="accent1"/>
            </a:fgClr>
            <a:bgClr>
              <a:schemeClr val="bg1"/>
            </a:bgClr>
          </a:pattFill>
        </p:spPr>
        <p:txBody>
          <a:bodyPr>
            <a:normAutofit/>
          </a:bodyPr>
          <a:lstStyle>
            <a:lvl1pPr>
              <a:defRPr sz="1100"/>
            </a:lvl1pPr>
          </a:lstStyle>
          <a:p>
            <a:endParaRPr lang="en-US" dirty="0"/>
          </a:p>
        </p:txBody>
      </p:sp>
      <p:sp>
        <p:nvSpPr>
          <p:cNvPr id="7" name="TextBox 6">
            <a:extLst>
              <a:ext uri="{FF2B5EF4-FFF2-40B4-BE49-F238E27FC236}">
                <a16:creationId xmlns:a16="http://schemas.microsoft.com/office/drawing/2014/main" id="{C2ACA24F-F2DF-AA94-C28F-90DC36E88FF8}"/>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tx1">
                    <a:lumMod val="85000"/>
                    <a:lumOff val="15000"/>
                  </a:schemeClr>
                </a:solidFill>
                <a:latin typeface="Montserrat" panose="00000500000000000000" pitchFamily="2" charset="0"/>
              </a:rPr>
              <a:t>‹#›</a:t>
            </a:fld>
            <a:endParaRPr lang="en-US" sz="800" dirty="0">
              <a:solidFill>
                <a:schemeClr val="tx1">
                  <a:lumMod val="85000"/>
                  <a:lumOff val="15000"/>
                </a:schemeClr>
              </a:solidFill>
              <a:latin typeface="Montserrat" panose="00000500000000000000" pitchFamily="2" charset="0"/>
            </a:endParaRPr>
          </a:p>
        </p:txBody>
      </p:sp>
      <p:sp>
        <p:nvSpPr>
          <p:cNvPr id="27" name="Text Placeholder 21">
            <a:extLst>
              <a:ext uri="{FF2B5EF4-FFF2-40B4-BE49-F238E27FC236}">
                <a16:creationId xmlns:a16="http://schemas.microsoft.com/office/drawing/2014/main" id="{AE217B9C-06AA-7F03-9264-2B25CAC3785C}"/>
              </a:ext>
            </a:extLst>
          </p:cNvPr>
          <p:cNvSpPr>
            <a:spLocks noGrp="1"/>
          </p:cNvSpPr>
          <p:nvPr>
            <p:ph type="body" sz="quarter" idx="16" hasCustomPrompt="1"/>
          </p:nvPr>
        </p:nvSpPr>
        <p:spPr>
          <a:xfrm>
            <a:off x="5608496" y="2543303"/>
            <a:ext cx="5855839" cy="847597"/>
          </a:xfrm>
        </p:spPr>
        <p:txBody>
          <a:bodyPr>
            <a:noAutofit/>
          </a:bodyPr>
          <a:lstStyle>
            <a:lvl1pPr marL="0" indent="0" algn="l">
              <a:lnSpc>
                <a:spcPct val="120000"/>
              </a:lnSpc>
              <a:buNone/>
              <a:defRPr lang="pt-BR" sz="1050" kern="1200" dirty="0" smtClean="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pt-BR" dirty="0"/>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a:t>
            </a:r>
          </a:p>
        </p:txBody>
      </p:sp>
      <p:sp>
        <p:nvSpPr>
          <p:cNvPr id="29" name="Text Placeholder 21">
            <a:extLst>
              <a:ext uri="{FF2B5EF4-FFF2-40B4-BE49-F238E27FC236}">
                <a16:creationId xmlns:a16="http://schemas.microsoft.com/office/drawing/2014/main" id="{12B347C2-7267-08F2-4028-025059C6436D}"/>
              </a:ext>
            </a:extLst>
          </p:cNvPr>
          <p:cNvSpPr>
            <a:spLocks noGrp="1"/>
          </p:cNvSpPr>
          <p:nvPr>
            <p:ph type="body" sz="quarter" idx="13" hasCustomPrompt="1"/>
          </p:nvPr>
        </p:nvSpPr>
        <p:spPr>
          <a:xfrm>
            <a:off x="5600415" y="1148312"/>
            <a:ext cx="3193777" cy="1196969"/>
          </a:xfrm>
        </p:spPr>
        <p:txBody>
          <a:bodyPr>
            <a:noAutofit/>
          </a:bodyPr>
          <a:lstStyle>
            <a:lvl1pPr marL="0" indent="0" algn="r">
              <a:buNone/>
              <a:defRPr sz="3200">
                <a:solidFill>
                  <a:schemeClr val="tx1">
                    <a:lumMod val="85000"/>
                    <a:lumOff val="15000"/>
                  </a:schemeClr>
                </a:solidFill>
                <a:latin typeface="Montserrat Bold" panose="00000800000000000000" pitchFamily="2" charset="0"/>
              </a:defRPr>
            </a:lvl1pPr>
          </a:lstStyle>
          <a:p>
            <a:pPr lvl="0"/>
            <a:r>
              <a:rPr lang="en-US" dirty="0"/>
              <a:t>Main Example</a:t>
            </a:r>
          </a:p>
          <a:p>
            <a:pPr lvl="0"/>
            <a:r>
              <a:rPr lang="en-US" dirty="0"/>
              <a:t>Title Here</a:t>
            </a:r>
          </a:p>
        </p:txBody>
      </p:sp>
    </p:spTree>
    <p:extLst>
      <p:ext uri="{BB962C8B-B14F-4D97-AF65-F5344CB8AC3E}">
        <p14:creationId xmlns:p14="http://schemas.microsoft.com/office/powerpoint/2010/main" val="45329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241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amp; Image-3">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0298DA-F9CC-D742-CE5F-5F57DB6C6BD0}"/>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latin typeface="Montserrat" panose="00000500000000000000" pitchFamily="2" charset="0"/>
              </a:rPr>
              <a:t>‹#›</a:t>
            </a:fld>
            <a:endParaRPr lang="en-US" sz="800" dirty="0">
              <a:latin typeface="Montserrat" panose="00000500000000000000" pitchFamily="2" charset="0"/>
            </a:endParaRPr>
          </a:p>
        </p:txBody>
      </p:sp>
      <p:sp>
        <p:nvSpPr>
          <p:cNvPr id="10" name="Picture Placeholder 16">
            <a:extLst>
              <a:ext uri="{FF2B5EF4-FFF2-40B4-BE49-F238E27FC236}">
                <a16:creationId xmlns:a16="http://schemas.microsoft.com/office/drawing/2014/main" id="{818E1D62-9876-3B0B-C653-37649C80FB13}"/>
              </a:ext>
            </a:extLst>
          </p:cNvPr>
          <p:cNvSpPr>
            <a:spLocks noGrp="1"/>
          </p:cNvSpPr>
          <p:nvPr>
            <p:ph type="pic" sz="quarter" idx="10"/>
          </p:nvPr>
        </p:nvSpPr>
        <p:spPr>
          <a:xfrm>
            <a:off x="1" y="0"/>
            <a:ext cx="12192000" cy="3429000"/>
          </a:xfrm>
          <a:pattFill prst="pct5">
            <a:fgClr>
              <a:schemeClr val="accent1"/>
            </a:fgClr>
            <a:bgClr>
              <a:schemeClr val="bg1"/>
            </a:bgClr>
          </a:pattFill>
        </p:spPr>
        <p:txBody>
          <a:bodyPr>
            <a:normAutofit/>
          </a:bodyPr>
          <a:lstStyle>
            <a:lvl1pPr>
              <a:defRPr sz="1100"/>
            </a:lvl1pPr>
          </a:lstStyle>
          <a:p>
            <a:endParaRPr lang="en-US" dirty="0"/>
          </a:p>
        </p:txBody>
      </p:sp>
      <p:sp>
        <p:nvSpPr>
          <p:cNvPr id="12" name="Text Placeholder 21">
            <a:extLst>
              <a:ext uri="{FF2B5EF4-FFF2-40B4-BE49-F238E27FC236}">
                <a16:creationId xmlns:a16="http://schemas.microsoft.com/office/drawing/2014/main" id="{C25C1CE2-7620-AA89-E231-8CA246EEA3D9}"/>
              </a:ext>
            </a:extLst>
          </p:cNvPr>
          <p:cNvSpPr>
            <a:spLocks noGrp="1"/>
          </p:cNvSpPr>
          <p:nvPr>
            <p:ph type="body" sz="quarter" idx="11" hasCustomPrompt="1"/>
          </p:nvPr>
        </p:nvSpPr>
        <p:spPr>
          <a:xfrm>
            <a:off x="1033617" y="4593324"/>
            <a:ext cx="3992423" cy="1248676"/>
          </a:xfrm>
        </p:spPr>
        <p:txBody>
          <a:bodyPr>
            <a:noAutofit/>
          </a:bodyPr>
          <a:lstStyle>
            <a:lvl1pPr marL="0" indent="0">
              <a:buNone/>
              <a:defRPr sz="4000">
                <a:solidFill>
                  <a:schemeClr val="tx1">
                    <a:lumMod val="85000"/>
                    <a:lumOff val="15000"/>
                  </a:schemeClr>
                </a:solidFill>
                <a:latin typeface="Montserrat Bold" panose="00000800000000000000" pitchFamily="2" charset="0"/>
              </a:defRPr>
            </a:lvl1pPr>
          </a:lstStyle>
          <a:p>
            <a:pPr lvl="0"/>
            <a:r>
              <a:rPr lang="en-US" dirty="0"/>
              <a:t>Main Example</a:t>
            </a:r>
          </a:p>
          <a:p>
            <a:pPr lvl="0"/>
            <a:r>
              <a:rPr lang="en-US" dirty="0"/>
              <a:t>Title Here</a:t>
            </a:r>
          </a:p>
        </p:txBody>
      </p:sp>
      <p:sp>
        <p:nvSpPr>
          <p:cNvPr id="14" name="Text Placeholder 21">
            <a:extLst>
              <a:ext uri="{FF2B5EF4-FFF2-40B4-BE49-F238E27FC236}">
                <a16:creationId xmlns:a16="http://schemas.microsoft.com/office/drawing/2014/main" id="{0466C6D1-6F10-5E29-1F0A-A92BC766BEF2}"/>
              </a:ext>
            </a:extLst>
          </p:cNvPr>
          <p:cNvSpPr>
            <a:spLocks noGrp="1"/>
          </p:cNvSpPr>
          <p:nvPr>
            <p:ph type="body" sz="quarter" idx="13" hasCustomPrompt="1"/>
          </p:nvPr>
        </p:nvSpPr>
        <p:spPr>
          <a:xfrm>
            <a:off x="6375402" y="4626866"/>
            <a:ext cx="5372096" cy="1570733"/>
          </a:xfrm>
        </p:spPr>
        <p:txBody>
          <a:bodyPr>
            <a:noAutofit/>
          </a:bodyPr>
          <a:lstStyle>
            <a:lvl1pPr marL="0" indent="0" algn="just">
              <a:lnSpc>
                <a:spcPct val="150000"/>
              </a:lnSpc>
              <a:buNone/>
              <a:defRPr sz="1050">
                <a:solidFill>
                  <a:schemeClr val="tx1">
                    <a:lumMod val="85000"/>
                    <a:lumOff val="15000"/>
                  </a:schemeClr>
                </a:solidFill>
                <a:latin typeface="Inter Light" panose="020B0502030000000004" pitchFamily="34" charset="0"/>
                <a:ea typeface="Inter Light" panose="020B05020300000000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6" name="Text Placeholder 21">
            <a:extLst>
              <a:ext uri="{FF2B5EF4-FFF2-40B4-BE49-F238E27FC236}">
                <a16:creationId xmlns:a16="http://schemas.microsoft.com/office/drawing/2014/main" id="{E3B92D7C-F319-A87D-4CFC-C19A0B035355}"/>
              </a:ext>
            </a:extLst>
          </p:cNvPr>
          <p:cNvSpPr>
            <a:spLocks noGrp="1"/>
          </p:cNvSpPr>
          <p:nvPr>
            <p:ph type="body" sz="quarter" idx="14" hasCustomPrompt="1"/>
          </p:nvPr>
        </p:nvSpPr>
        <p:spPr>
          <a:xfrm>
            <a:off x="6375402" y="3956955"/>
            <a:ext cx="3601883" cy="385076"/>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b="0" kern="1200" spc="150" dirty="0" smtClean="0">
                <a:solidFill>
                  <a:schemeClr val="accent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YOUR OWN TITLE HERE</a:t>
            </a:r>
          </a:p>
        </p:txBody>
      </p:sp>
    </p:spTree>
    <p:extLst>
      <p:ext uri="{BB962C8B-B14F-4D97-AF65-F5344CB8AC3E}">
        <p14:creationId xmlns:p14="http://schemas.microsoft.com/office/powerpoint/2010/main" val="421876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F9AAA6-81EB-9188-2057-3C6746D63304}"/>
              </a:ext>
            </a:extLst>
          </p:cNvPr>
          <p:cNvSpPr/>
          <p:nvPr userDrawn="1"/>
        </p:nvSpPr>
        <p:spPr>
          <a:xfrm>
            <a:off x="7955280" y="0"/>
            <a:ext cx="4236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a:extLst>
              <a:ext uri="{FF2B5EF4-FFF2-40B4-BE49-F238E27FC236}">
                <a16:creationId xmlns:a16="http://schemas.microsoft.com/office/drawing/2014/main" id="{1875865C-D95D-9225-94D0-2F5A9EEAACCA}"/>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bg1"/>
                </a:solidFill>
                <a:latin typeface="Montserrat" panose="00000500000000000000" pitchFamily="2" charset="0"/>
              </a:rPr>
              <a:t>‹#›</a:t>
            </a:fld>
            <a:endParaRPr lang="en-US" sz="800" dirty="0">
              <a:solidFill>
                <a:schemeClr val="bg1"/>
              </a:solidFill>
              <a:latin typeface="Montserrat" panose="00000500000000000000" pitchFamily="2" charset="0"/>
            </a:endParaRPr>
          </a:p>
        </p:txBody>
      </p:sp>
      <p:sp>
        <p:nvSpPr>
          <p:cNvPr id="22" name="Text Placeholder 21">
            <a:extLst>
              <a:ext uri="{FF2B5EF4-FFF2-40B4-BE49-F238E27FC236}">
                <a16:creationId xmlns:a16="http://schemas.microsoft.com/office/drawing/2014/main" id="{30F1FAEC-B902-9E0F-6782-7927503190CD}"/>
              </a:ext>
            </a:extLst>
          </p:cNvPr>
          <p:cNvSpPr>
            <a:spLocks noGrp="1"/>
          </p:cNvSpPr>
          <p:nvPr>
            <p:ph type="body" sz="quarter" idx="11" hasCustomPrompt="1"/>
          </p:nvPr>
        </p:nvSpPr>
        <p:spPr>
          <a:xfrm>
            <a:off x="962074" y="4424694"/>
            <a:ext cx="6057778" cy="1248676"/>
          </a:xfrm>
        </p:spPr>
        <p:txBody>
          <a:bodyPr>
            <a:noAutofit/>
          </a:bodyPr>
          <a:lstStyle>
            <a:lvl1pPr marL="0" indent="0" algn="r">
              <a:buNone/>
              <a:defRPr sz="4000">
                <a:solidFill>
                  <a:schemeClr val="tx1">
                    <a:lumMod val="85000"/>
                    <a:lumOff val="15000"/>
                  </a:schemeClr>
                </a:solidFill>
                <a:latin typeface="Montserrat Bold" panose="00000800000000000000" pitchFamily="2" charset="0"/>
              </a:defRPr>
            </a:lvl1pPr>
          </a:lstStyle>
          <a:p>
            <a:pPr lvl="0"/>
            <a:r>
              <a:rPr lang="en-US" dirty="0"/>
              <a:t>Main Example</a:t>
            </a:r>
          </a:p>
          <a:p>
            <a:pPr lvl="0"/>
            <a:r>
              <a:rPr lang="en-US" dirty="0"/>
              <a:t>Title Here</a:t>
            </a:r>
          </a:p>
        </p:txBody>
      </p:sp>
      <p:sp>
        <p:nvSpPr>
          <p:cNvPr id="24" name="Text Placeholder 21">
            <a:extLst>
              <a:ext uri="{FF2B5EF4-FFF2-40B4-BE49-F238E27FC236}">
                <a16:creationId xmlns:a16="http://schemas.microsoft.com/office/drawing/2014/main" id="{B03F761A-CAEA-3E49-7057-2E8B79E45875}"/>
              </a:ext>
            </a:extLst>
          </p:cNvPr>
          <p:cNvSpPr>
            <a:spLocks noGrp="1"/>
          </p:cNvSpPr>
          <p:nvPr>
            <p:ph type="body" sz="quarter" idx="15" hasCustomPrompt="1"/>
          </p:nvPr>
        </p:nvSpPr>
        <p:spPr>
          <a:xfrm>
            <a:off x="962075" y="5926968"/>
            <a:ext cx="6040124" cy="287861"/>
          </a:xfr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lang="en-US" sz="1600" kern="1200" spc="150" dirty="0" smtClean="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defRPr>
            </a:lvl1pPr>
          </a:lstStyle>
          <a:p>
            <a:pPr lvl="0"/>
            <a:r>
              <a:rPr lang="en-US" dirty="0"/>
              <a:t>YOUR OWN TITLE HERE</a:t>
            </a:r>
          </a:p>
        </p:txBody>
      </p:sp>
      <p:sp>
        <p:nvSpPr>
          <p:cNvPr id="26" name="Text Placeholder 21">
            <a:extLst>
              <a:ext uri="{FF2B5EF4-FFF2-40B4-BE49-F238E27FC236}">
                <a16:creationId xmlns:a16="http://schemas.microsoft.com/office/drawing/2014/main" id="{086EB11A-88F9-EF2E-5E00-624196162EA1}"/>
              </a:ext>
            </a:extLst>
          </p:cNvPr>
          <p:cNvSpPr>
            <a:spLocks noGrp="1"/>
          </p:cNvSpPr>
          <p:nvPr>
            <p:ph type="body" sz="quarter" idx="16" hasCustomPrompt="1"/>
          </p:nvPr>
        </p:nvSpPr>
        <p:spPr>
          <a:xfrm>
            <a:off x="8293802" y="5308995"/>
            <a:ext cx="3394614" cy="287861"/>
          </a:xfrm>
        </p:spPr>
        <p:txBody>
          <a:bodyPr>
            <a:noAutofit/>
          </a:bodyPr>
          <a:lstStyle>
            <a:lvl1pPr marL="0" indent="0" algn="just" defTabSz="457200" rtl="0" eaLnBrk="1" latinLnBrk="0" hangingPunct="1">
              <a:lnSpc>
                <a:spcPct val="90000"/>
              </a:lnSpc>
              <a:spcBef>
                <a:spcPts val="1000"/>
              </a:spcBef>
              <a:buFont typeface="Arial" panose="020B0604020202020204" pitchFamily="34" charset="0"/>
              <a:buNone/>
              <a:defRPr lang="en-US" sz="1050" b="1" kern="1200" spc="300" dirty="0" smtClean="0">
                <a:solidFill>
                  <a:schemeClr val="bg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OUR CAPTION</a:t>
            </a:r>
          </a:p>
        </p:txBody>
      </p:sp>
      <p:sp>
        <p:nvSpPr>
          <p:cNvPr id="27" name="Text Placeholder 21">
            <a:extLst>
              <a:ext uri="{FF2B5EF4-FFF2-40B4-BE49-F238E27FC236}">
                <a16:creationId xmlns:a16="http://schemas.microsoft.com/office/drawing/2014/main" id="{F9ACAB3A-15D2-9BC7-DB28-60C1B14CE753}"/>
              </a:ext>
            </a:extLst>
          </p:cNvPr>
          <p:cNvSpPr>
            <a:spLocks noGrp="1"/>
          </p:cNvSpPr>
          <p:nvPr>
            <p:ph type="body" sz="quarter" idx="17" hasCustomPrompt="1"/>
          </p:nvPr>
        </p:nvSpPr>
        <p:spPr>
          <a:xfrm>
            <a:off x="8293802" y="5669306"/>
            <a:ext cx="3394614" cy="655964"/>
          </a:xfrm>
        </p:spPr>
        <p:txBody>
          <a:bodyPr>
            <a:noAutofit/>
          </a:bodyPr>
          <a:lstStyle>
            <a:lvl1pPr marL="0" indent="0" algn="just" defTabSz="457200" rtl="0" eaLnBrk="1" latinLnBrk="0" hangingPunct="1">
              <a:lnSpc>
                <a:spcPct val="150000"/>
              </a:lnSpc>
              <a:spcBef>
                <a:spcPts val="1000"/>
              </a:spcBef>
              <a:buFont typeface="Arial" panose="020B0604020202020204" pitchFamily="34" charset="0"/>
              <a:buNone/>
              <a:defRPr lang="en-US" sz="900" i="0" kern="1200" dirty="0" smtClean="0">
                <a:solidFill>
                  <a:schemeClr val="bg1"/>
                </a:solidFill>
                <a:effectLst/>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a:t>
            </a:r>
          </a:p>
        </p:txBody>
      </p:sp>
      <p:sp>
        <p:nvSpPr>
          <p:cNvPr id="29" name="Text Placeholder 21">
            <a:extLst>
              <a:ext uri="{FF2B5EF4-FFF2-40B4-BE49-F238E27FC236}">
                <a16:creationId xmlns:a16="http://schemas.microsoft.com/office/drawing/2014/main" id="{B51FE178-108D-14CB-30CF-3849B56CBA7B}"/>
              </a:ext>
            </a:extLst>
          </p:cNvPr>
          <p:cNvSpPr>
            <a:spLocks noGrp="1"/>
          </p:cNvSpPr>
          <p:nvPr>
            <p:ph type="body" sz="quarter" idx="18" hasCustomPrompt="1"/>
          </p:nvPr>
        </p:nvSpPr>
        <p:spPr>
          <a:xfrm>
            <a:off x="1441980" y="2619898"/>
            <a:ext cx="2342620" cy="988669"/>
          </a:xfrm>
        </p:spPr>
        <p:txBody>
          <a:bodyPr>
            <a:noAutofit/>
          </a:bodyPr>
          <a:lstStyle>
            <a:lvl1pPr marL="0" indent="0" algn="just" defTabSz="457200" rtl="0" eaLnBrk="1" latinLnBrk="0" hangingPunct="1">
              <a:lnSpc>
                <a:spcPct val="150000"/>
              </a:lnSpc>
              <a:spcBef>
                <a:spcPts val="1000"/>
              </a:spcBef>
              <a:buFont typeface="Arial" panose="020B0604020202020204" pitchFamily="34" charset="0"/>
              <a:buNone/>
              <a:defRPr lang="en-US" sz="1000" i="0" kern="1200" dirty="0" smtClean="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a:t>
            </a:r>
          </a:p>
        </p:txBody>
      </p:sp>
      <p:sp>
        <p:nvSpPr>
          <p:cNvPr id="31" name="Text Placeholder 21">
            <a:extLst>
              <a:ext uri="{FF2B5EF4-FFF2-40B4-BE49-F238E27FC236}">
                <a16:creationId xmlns:a16="http://schemas.microsoft.com/office/drawing/2014/main" id="{3BDE0808-49F4-EDF8-2191-5320EEB43335}"/>
              </a:ext>
            </a:extLst>
          </p:cNvPr>
          <p:cNvSpPr>
            <a:spLocks noGrp="1"/>
          </p:cNvSpPr>
          <p:nvPr>
            <p:ph type="body" sz="quarter" idx="19" hasCustomPrompt="1"/>
          </p:nvPr>
        </p:nvSpPr>
        <p:spPr>
          <a:xfrm>
            <a:off x="783612" y="2619898"/>
            <a:ext cx="658368" cy="405302"/>
          </a:xfr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lang="en-US" sz="1800" kern="1200" spc="150" dirty="0" smtClean="0">
                <a:solidFill>
                  <a:schemeClr val="tx1">
                    <a:lumMod val="85000"/>
                    <a:lumOff val="15000"/>
                  </a:schemeClr>
                </a:solidFill>
                <a:latin typeface="Inter Bold" panose="020B0502030000000004" pitchFamily="34" charset="0"/>
                <a:ea typeface="Inter Bold" panose="020B0502030000000004" pitchFamily="34" charset="0"/>
                <a:cs typeface="Lato" panose="020F0502020204030203" pitchFamily="34" charset="0"/>
              </a:defRPr>
            </a:lvl1pPr>
          </a:lstStyle>
          <a:p>
            <a:pPr lvl="0"/>
            <a:r>
              <a:rPr lang="en-US" dirty="0"/>
              <a:t>03.</a:t>
            </a:r>
          </a:p>
        </p:txBody>
      </p:sp>
      <p:sp>
        <p:nvSpPr>
          <p:cNvPr id="34" name="Text Placeholder 21">
            <a:extLst>
              <a:ext uri="{FF2B5EF4-FFF2-40B4-BE49-F238E27FC236}">
                <a16:creationId xmlns:a16="http://schemas.microsoft.com/office/drawing/2014/main" id="{FEE29C85-FE81-19C1-A201-A1E516EF736D}"/>
              </a:ext>
            </a:extLst>
          </p:cNvPr>
          <p:cNvSpPr>
            <a:spLocks noGrp="1"/>
          </p:cNvSpPr>
          <p:nvPr>
            <p:ph type="body" sz="quarter" idx="20" hasCustomPrompt="1"/>
          </p:nvPr>
        </p:nvSpPr>
        <p:spPr>
          <a:xfrm>
            <a:off x="1441980" y="1070799"/>
            <a:ext cx="2342620" cy="988669"/>
          </a:xfrm>
        </p:spPr>
        <p:txBody>
          <a:bodyPr>
            <a:noAutofit/>
          </a:bodyPr>
          <a:lstStyle>
            <a:lvl1pPr marL="0" indent="0" algn="just" defTabSz="457200" rtl="0" eaLnBrk="1" latinLnBrk="0" hangingPunct="1">
              <a:lnSpc>
                <a:spcPct val="150000"/>
              </a:lnSpc>
              <a:spcBef>
                <a:spcPts val="1000"/>
              </a:spcBef>
              <a:buFont typeface="Arial" panose="020B0604020202020204" pitchFamily="34" charset="0"/>
              <a:buNone/>
              <a:defRPr lang="en-US" sz="1000" i="0" kern="1200" dirty="0" smtClean="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a:t>
            </a:r>
          </a:p>
        </p:txBody>
      </p:sp>
      <p:sp>
        <p:nvSpPr>
          <p:cNvPr id="35" name="Text Placeholder 21">
            <a:extLst>
              <a:ext uri="{FF2B5EF4-FFF2-40B4-BE49-F238E27FC236}">
                <a16:creationId xmlns:a16="http://schemas.microsoft.com/office/drawing/2014/main" id="{E539C450-0465-3042-DE93-64B402E51D85}"/>
              </a:ext>
            </a:extLst>
          </p:cNvPr>
          <p:cNvSpPr>
            <a:spLocks noGrp="1"/>
          </p:cNvSpPr>
          <p:nvPr>
            <p:ph type="body" sz="quarter" idx="21" hasCustomPrompt="1"/>
          </p:nvPr>
        </p:nvSpPr>
        <p:spPr>
          <a:xfrm>
            <a:off x="783612" y="1070799"/>
            <a:ext cx="658368" cy="405302"/>
          </a:xfr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lang="en-US" sz="1800" kern="1200" spc="150" dirty="0" smtClean="0">
                <a:solidFill>
                  <a:schemeClr val="tx1">
                    <a:lumMod val="85000"/>
                    <a:lumOff val="15000"/>
                  </a:schemeClr>
                </a:solidFill>
                <a:latin typeface="Inter Bold" panose="020B0502030000000004" pitchFamily="34" charset="0"/>
                <a:ea typeface="Inter Bold" panose="020B0502030000000004" pitchFamily="34" charset="0"/>
                <a:cs typeface="Lato" panose="020F0502020204030203" pitchFamily="34" charset="0"/>
              </a:defRPr>
            </a:lvl1pPr>
          </a:lstStyle>
          <a:p>
            <a:pPr lvl="0"/>
            <a:r>
              <a:rPr lang="en-US" dirty="0"/>
              <a:t>01.</a:t>
            </a:r>
          </a:p>
        </p:txBody>
      </p:sp>
      <p:sp>
        <p:nvSpPr>
          <p:cNvPr id="38" name="Text Placeholder 21">
            <a:extLst>
              <a:ext uri="{FF2B5EF4-FFF2-40B4-BE49-F238E27FC236}">
                <a16:creationId xmlns:a16="http://schemas.microsoft.com/office/drawing/2014/main" id="{D0F3C6F6-98B0-CFAF-485E-B0CF59E29D92}"/>
              </a:ext>
            </a:extLst>
          </p:cNvPr>
          <p:cNvSpPr>
            <a:spLocks noGrp="1"/>
          </p:cNvSpPr>
          <p:nvPr>
            <p:ph type="body" sz="quarter" idx="22" hasCustomPrompt="1"/>
          </p:nvPr>
        </p:nvSpPr>
        <p:spPr>
          <a:xfrm>
            <a:off x="4642197" y="1070799"/>
            <a:ext cx="2342620" cy="988669"/>
          </a:xfrm>
        </p:spPr>
        <p:txBody>
          <a:bodyPr>
            <a:noAutofit/>
          </a:bodyPr>
          <a:lstStyle>
            <a:lvl1pPr marL="0" indent="0" algn="just" defTabSz="457200" rtl="0" eaLnBrk="1" latinLnBrk="0" hangingPunct="1">
              <a:lnSpc>
                <a:spcPct val="150000"/>
              </a:lnSpc>
              <a:spcBef>
                <a:spcPts val="1000"/>
              </a:spcBef>
              <a:buFont typeface="Arial" panose="020B0604020202020204" pitchFamily="34" charset="0"/>
              <a:buNone/>
              <a:defRPr lang="en-US" sz="1000" i="0" kern="1200" dirty="0" smtClean="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a:t>
            </a:r>
          </a:p>
        </p:txBody>
      </p:sp>
      <p:sp>
        <p:nvSpPr>
          <p:cNvPr id="39" name="Text Placeholder 21">
            <a:extLst>
              <a:ext uri="{FF2B5EF4-FFF2-40B4-BE49-F238E27FC236}">
                <a16:creationId xmlns:a16="http://schemas.microsoft.com/office/drawing/2014/main" id="{35F2C4D0-2A96-F7C7-E1A3-10FB93621747}"/>
              </a:ext>
            </a:extLst>
          </p:cNvPr>
          <p:cNvSpPr>
            <a:spLocks noGrp="1"/>
          </p:cNvSpPr>
          <p:nvPr>
            <p:ph type="body" sz="quarter" idx="23" hasCustomPrompt="1"/>
          </p:nvPr>
        </p:nvSpPr>
        <p:spPr>
          <a:xfrm>
            <a:off x="3983829" y="1070799"/>
            <a:ext cx="658368" cy="405302"/>
          </a:xfr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lang="en-US" sz="1800" kern="1200" spc="150" dirty="0" smtClean="0">
                <a:solidFill>
                  <a:schemeClr val="tx1">
                    <a:lumMod val="85000"/>
                    <a:lumOff val="15000"/>
                  </a:schemeClr>
                </a:solidFill>
                <a:latin typeface="Inter Bold" panose="020B0502030000000004" pitchFamily="34" charset="0"/>
                <a:ea typeface="Inter Bold" panose="020B0502030000000004" pitchFamily="34" charset="0"/>
                <a:cs typeface="Lato" panose="020F0502020204030203" pitchFamily="34" charset="0"/>
              </a:defRPr>
            </a:lvl1pPr>
          </a:lstStyle>
          <a:p>
            <a:pPr lvl="0"/>
            <a:r>
              <a:rPr lang="en-US" dirty="0"/>
              <a:t>02.</a:t>
            </a:r>
          </a:p>
        </p:txBody>
      </p:sp>
    </p:spTree>
    <p:extLst>
      <p:ext uri="{BB962C8B-B14F-4D97-AF65-F5344CB8AC3E}">
        <p14:creationId xmlns:p14="http://schemas.microsoft.com/office/powerpoint/2010/main" val="16513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Slid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CF7D93-020B-534F-4EC9-A0A908B9DA81}"/>
              </a:ext>
            </a:extLst>
          </p:cNvPr>
          <p:cNvSpPr/>
          <p:nvPr userDrawn="1"/>
        </p:nvSpPr>
        <p:spPr>
          <a:xfrm>
            <a:off x="0" y="1273"/>
            <a:ext cx="12192000" cy="1110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a:extLst>
              <a:ext uri="{FF2B5EF4-FFF2-40B4-BE49-F238E27FC236}">
                <a16:creationId xmlns:a16="http://schemas.microsoft.com/office/drawing/2014/main" id="{B27B70E8-080F-1453-A295-C8E4CBA0B0F1}"/>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latin typeface="Montserrat" panose="00000500000000000000" pitchFamily="2" charset="0"/>
              </a:rPr>
              <a:t>‹#›</a:t>
            </a:fld>
            <a:endParaRPr lang="en-US" sz="800" dirty="0">
              <a:latin typeface="Montserrat" panose="00000500000000000000" pitchFamily="2" charset="0"/>
            </a:endParaRPr>
          </a:p>
        </p:txBody>
      </p:sp>
      <p:sp>
        <p:nvSpPr>
          <p:cNvPr id="38" name="Text Placeholder 21">
            <a:extLst>
              <a:ext uri="{FF2B5EF4-FFF2-40B4-BE49-F238E27FC236}">
                <a16:creationId xmlns:a16="http://schemas.microsoft.com/office/drawing/2014/main" id="{9BFB0BF8-273E-2E6B-0207-A938EB0D6B9A}"/>
              </a:ext>
            </a:extLst>
          </p:cNvPr>
          <p:cNvSpPr>
            <a:spLocks noGrp="1"/>
          </p:cNvSpPr>
          <p:nvPr>
            <p:ph type="body" sz="quarter" idx="12" hasCustomPrompt="1"/>
          </p:nvPr>
        </p:nvSpPr>
        <p:spPr>
          <a:xfrm>
            <a:off x="1049319" y="2507884"/>
            <a:ext cx="9867900" cy="1633799"/>
          </a:xfrm>
        </p:spPr>
        <p:txBody>
          <a:bodyPr>
            <a:noAutofit/>
          </a:bodyPr>
          <a:lstStyle>
            <a:lvl1pPr marL="0" indent="0" algn="just">
              <a:lnSpc>
                <a:spcPct val="130000"/>
              </a:lnSpc>
              <a:buNone/>
              <a:defRPr sz="1050">
                <a:solidFill>
                  <a:schemeClr val="tx1">
                    <a:lumMod val="85000"/>
                    <a:lumOff val="15000"/>
                  </a:schemeClr>
                </a:solidFill>
                <a:latin typeface="Inter Light" panose="020B0502030000000004" pitchFamily="34" charset="0"/>
                <a:ea typeface="Inter Light" panose="020B0502030000000004" pitchFamily="34" charset="0"/>
              </a:defRPr>
            </a:lvl1pPr>
          </a:lstStyle>
          <a:p>
            <a:pPr lvl="0"/>
            <a:r>
              <a:rPr lang="en-US" dirty="0"/>
              <a:t>Lorem ipsum dolor sit amet, consectetur adipiscing elit, sed do eiusmod tempor incididunt ut labore et dolore magna aliqua. Interdum consectetur libero id faucibus nisl tincidunt. Purus non enim praesent elementum facilisis leo. Tellus mauris a diam </a:t>
            </a:r>
            <a:r>
              <a:rPr lang="en-US" dirty="0" err="1"/>
              <a:t>maecenas</a:t>
            </a:r>
            <a:r>
              <a:rPr lang="en-US" dirty="0"/>
              <a:t> sed. Imperdiet dui accumsan sit amet nulla facilisi </a:t>
            </a:r>
            <a:r>
              <a:rPr lang="en-US" dirty="0" err="1"/>
              <a:t>morbi</a:t>
            </a:r>
            <a:r>
              <a:rPr lang="en-US" dirty="0"/>
              <a:t> tempus </a:t>
            </a:r>
            <a:r>
              <a:rPr lang="en-US" dirty="0" err="1"/>
              <a:t>iaculis</a:t>
            </a:r>
            <a:r>
              <a:rPr lang="en-US" dirty="0"/>
              <a:t>. Gravida cum sociis </a:t>
            </a:r>
            <a:r>
              <a:rPr lang="en-US" dirty="0" err="1"/>
              <a:t>natoque</a:t>
            </a:r>
            <a:r>
              <a:rPr lang="en-US" dirty="0"/>
              <a:t> </a:t>
            </a:r>
            <a:r>
              <a:rPr lang="en-US" dirty="0" err="1"/>
              <a:t>penatibus</a:t>
            </a:r>
            <a:r>
              <a:rPr lang="en-US" dirty="0"/>
              <a:t> et. Montes </a:t>
            </a:r>
            <a:r>
              <a:rPr lang="en-US" dirty="0" err="1"/>
              <a:t>nascetur</a:t>
            </a:r>
            <a:r>
              <a:rPr lang="en-US" dirty="0"/>
              <a:t> </a:t>
            </a:r>
            <a:r>
              <a:rPr lang="en-US" dirty="0" err="1"/>
              <a:t>ridiculus</a:t>
            </a:r>
            <a:r>
              <a:rPr lang="en-US" dirty="0"/>
              <a:t> </a:t>
            </a:r>
            <a:r>
              <a:rPr lang="en-US" dirty="0" err="1"/>
              <a:t>mus</a:t>
            </a:r>
            <a:r>
              <a:rPr lang="en-US" dirty="0"/>
              <a:t> mauris vitae. Enim </a:t>
            </a:r>
            <a:r>
              <a:rPr lang="en-US" dirty="0" err="1"/>
              <a:t>blandit</a:t>
            </a:r>
            <a:r>
              <a:rPr lang="en-US" dirty="0"/>
              <a:t> </a:t>
            </a:r>
            <a:r>
              <a:rPr lang="en-US" dirty="0" err="1"/>
              <a:t>volutpat</a:t>
            </a:r>
            <a:r>
              <a:rPr lang="en-US" dirty="0"/>
              <a:t> </a:t>
            </a:r>
            <a:r>
              <a:rPr lang="en-US" dirty="0" err="1"/>
              <a:t>maecenas</a:t>
            </a:r>
            <a:r>
              <a:rPr lang="en-US" dirty="0"/>
              <a:t> </a:t>
            </a:r>
            <a:r>
              <a:rPr lang="en-US" dirty="0" err="1"/>
              <a:t>volutpat</a:t>
            </a:r>
            <a:r>
              <a:rPr lang="en-US" dirty="0"/>
              <a:t> </a:t>
            </a:r>
            <a:r>
              <a:rPr lang="en-US" dirty="0" err="1"/>
              <a:t>blandit</a:t>
            </a:r>
            <a:r>
              <a:rPr lang="en-US" dirty="0"/>
              <a:t> aliquam etiam </a:t>
            </a:r>
            <a:r>
              <a:rPr lang="en-US" dirty="0" err="1"/>
              <a:t>erat</a:t>
            </a:r>
            <a:r>
              <a:rPr lang="en-US" dirty="0"/>
              <a:t>. Mauris pharetra et ultrices neque ornare </a:t>
            </a:r>
            <a:r>
              <a:rPr lang="en-US" dirty="0" err="1"/>
              <a:t>aenean</a:t>
            </a:r>
            <a:r>
              <a:rPr lang="en-US" dirty="0"/>
              <a:t> </a:t>
            </a:r>
            <a:r>
              <a:rPr lang="en-US" dirty="0" err="1"/>
              <a:t>euismod</a:t>
            </a:r>
            <a:r>
              <a:rPr lang="en-US" dirty="0"/>
              <a:t> elementum. Nibh tellus </a:t>
            </a:r>
            <a:r>
              <a:rPr lang="en-US" dirty="0" err="1"/>
              <a:t>molestie</a:t>
            </a:r>
            <a:r>
              <a:rPr lang="en-US" dirty="0"/>
              <a:t> nunc non </a:t>
            </a:r>
            <a:r>
              <a:rPr lang="en-US" dirty="0" err="1"/>
              <a:t>blandit</a:t>
            </a:r>
            <a:r>
              <a:rPr lang="en-US" dirty="0"/>
              <a:t>. Nunc scelerisque viverra mauris in aliquam </a:t>
            </a:r>
            <a:r>
              <a:rPr lang="en-US" dirty="0" err="1"/>
              <a:t>sem</a:t>
            </a:r>
            <a:r>
              <a:rPr lang="en-US" dirty="0"/>
              <a:t> fringilla </a:t>
            </a:r>
            <a:r>
              <a:rPr lang="en-US" dirty="0" err="1"/>
              <a:t>ut.</a:t>
            </a:r>
            <a:r>
              <a:rPr lang="en-US" dirty="0"/>
              <a:t> Tincidunt eget nullam non nisi est sit amet facilisis. Nec </a:t>
            </a:r>
            <a:r>
              <a:rPr lang="en-US" dirty="0" err="1"/>
              <a:t>nam</a:t>
            </a:r>
            <a:r>
              <a:rPr lang="en-US" dirty="0"/>
              <a:t> aliquam </a:t>
            </a:r>
            <a:r>
              <a:rPr lang="en-US" dirty="0" err="1"/>
              <a:t>sem</a:t>
            </a:r>
            <a:r>
              <a:rPr lang="en-US" dirty="0"/>
              <a:t> et tortor consequat. Nibh venenatis </a:t>
            </a:r>
            <a:r>
              <a:rPr lang="en-US" dirty="0" err="1"/>
              <a:t>cras</a:t>
            </a:r>
            <a:r>
              <a:rPr lang="en-US" dirty="0"/>
              <a:t> sed </a:t>
            </a:r>
            <a:r>
              <a:rPr lang="en-US" dirty="0" err="1"/>
              <a:t>felis</a:t>
            </a:r>
            <a:r>
              <a:rPr lang="en-US" dirty="0"/>
              <a:t> eget. Egestas integer eget aliquet nibh praesent tristique magna sit amet. Massa placerat duis ultricies </a:t>
            </a:r>
            <a:r>
              <a:rPr lang="en-US" dirty="0" err="1"/>
              <a:t>lacus</a:t>
            </a:r>
            <a:r>
              <a:rPr lang="en-US" dirty="0"/>
              <a:t>. Consectetur libero id faucibus nisl tincidunt eget. Ut tristique et egestas quis ipsum suspendisse ultrices gravida dictum. Faucibus interdum posuere lorem ipsum dolor.</a:t>
            </a:r>
          </a:p>
        </p:txBody>
      </p:sp>
      <p:sp>
        <p:nvSpPr>
          <p:cNvPr id="40" name="Text Placeholder 21">
            <a:extLst>
              <a:ext uri="{FF2B5EF4-FFF2-40B4-BE49-F238E27FC236}">
                <a16:creationId xmlns:a16="http://schemas.microsoft.com/office/drawing/2014/main" id="{3CE1CDEB-BB8A-FA4E-A0DD-FB155C0386B1}"/>
              </a:ext>
            </a:extLst>
          </p:cNvPr>
          <p:cNvSpPr>
            <a:spLocks noGrp="1"/>
          </p:cNvSpPr>
          <p:nvPr>
            <p:ph type="body" sz="quarter" idx="13" hasCustomPrompt="1"/>
          </p:nvPr>
        </p:nvSpPr>
        <p:spPr>
          <a:xfrm>
            <a:off x="1049319" y="1450558"/>
            <a:ext cx="9867900" cy="626036"/>
          </a:xfrm>
        </p:spPr>
        <p:txBody>
          <a:bodyPr>
            <a:noAutofit/>
          </a:bodyPr>
          <a:lstStyle>
            <a:lvl1pPr marL="0" indent="0" algn="just">
              <a:lnSpc>
                <a:spcPct val="130000"/>
              </a:lnSpc>
              <a:buNone/>
              <a:defRPr sz="3200">
                <a:solidFill>
                  <a:schemeClr val="tx1">
                    <a:lumMod val="85000"/>
                    <a:lumOff val="15000"/>
                  </a:schemeClr>
                </a:solidFill>
                <a:latin typeface="Montserrat Bold" panose="00000800000000000000" pitchFamily="2" charset="0"/>
                <a:ea typeface="Inter Light" panose="020B0502030000000004" pitchFamily="34" charset="0"/>
              </a:defRPr>
            </a:lvl1pPr>
          </a:lstStyle>
          <a:p>
            <a:pPr lvl="0"/>
            <a:r>
              <a:rPr lang="en-US" dirty="0"/>
              <a:t>Main Example Title Here</a:t>
            </a:r>
          </a:p>
        </p:txBody>
      </p:sp>
      <p:sp>
        <p:nvSpPr>
          <p:cNvPr id="43" name="Text Placeholder 21">
            <a:extLst>
              <a:ext uri="{FF2B5EF4-FFF2-40B4-BE49-F238E27FC236}">
                <a16:creationId xmlns:a16="http://schemas.microsoft.com/office/drawing/2014/main" id="{50A4E35F-11B8-C66F-AE8A-850B809AF8E9}"/>
              </a:ext>
            </a:extLst>
          </p:cNvPr>
          <p:cNvSpPr>
            <a:spLocks noGrp="1"/>
          </p:cNvSpPr>
          <p:nvPr>
            <p:ph type="body" sz="quarter" idx="14" hasCustomPrompt="1"/>
          </p:nvPr>
        </p:nvSpPr>
        <p:spPr>
          <a:xfrm>
            <a:off x="1049319" y="5510597"/>
            <a:ext cx="1979631" cy="657809"/>
          </a:xfrm>
        </p:spPr>
        <p:txBody>
          <a:bodyPr>
            <a:noAutofit/>
          </a:bodyPr>
          <a:lstStyle>
            <a:lvl1pPr marL="0" indent="0" algn="ctr">
              <a:lnSpc>
                <a:spcPct val="130000"/>
              </a:lnSpc>
              <a:buNone/>
              <a:defRPr sz="1050">
                <a:solidFill>
                  <a:schemeClr val="tx1">
                    <a:lumMod val="85000"/>
                    <a:lumOff val="15000"/>
                  </a:schemeClr>
                </a:solidFill>
                <a:latin typeface="Inter Light" panose="020B0502030000000004" pitchFamily="34" charset="0"/>
                <a:ea typeface="Inter Light" panose="020B0502030000000004" pitchFamily="34" charset="0"/>
              </a:defRPr>
            </a:lvl1pPr>
          </a:lstStyle>
          <a:p>
            <a:pPr lvl="0"/>
            <a:r>
              <a:rPr lang="en-US" dirty="0"/>
              <a:t>Lorem ipsum dolor sit amet, consectetur adipiscing elit, sed do eiusmod quis.</a:t>
            </a:r>
          </a:p>
        </p:txBody>
      </p:sp>
      <p:sp>
        <p:nvSpPr>
          <p:cNvPr id="47" name="Text Placeholder 21">
            <a:extLst>
              <a:ext uri="{FF2B5EF4-FFF2-40B4-BE49-F238E27FC236}">
                <a16:creationId xmlns:a16="http://schemas.microsoft.com/office/drawing/2014/main" id="{3028586F-53D3-596A-5530-25E661A0BCF2}"/>
              </a:ext>
            </a:extLst>
          </p:cNvPr>
          <p:cNvSpPr>
            <a:spLocks noGrp="1"/>
          </p:cNvSpPr>
          <p:nvPr>
            <p:ph type="body" sz="quarter" idx="15" hasCustomPrompt="1"/>
          </p:nvPr>
        </p:nvSpPr>
        <p:spPr>
          <a:xfrm>
            <a:off x="3730950" y="5510597"/>
            <a:ext cx="1979631" cy="657809"/>
          </a:xfrm>
        </p:spPr>
        <p:txBody>
          <a:bodyPr>
            <a:noAutofit/>
          </a:bodyPr>
          <a:lstStyle>
            <a:lvl1pPr marL="0" indent="0" algn="ctr">
              <a:lnSpc>
                <a:spcPct val="130000"/>
              </a:lnSpc>
              <a:buNone/>
              <a:defRPr sz="1050">
                <a:solidFill>
                  <a:schemeClr val="tx1">
                    <a:lumMod val="85000"/>
                    <a:lumOff val="15000"/>
                  </a:schemeClr>
                </a:solidFill>
                <a:latin typeface="Inter Light" panose="020B0502030000000004" pitchFamily="34" charset="0"/>
                <a:ea typeface="Inter Light" panose="020B0502030000000004" pitchFamily="34" charset="0"/>
              </a:defRPr>
            </a:lvl1pPr>
          </a:lstStyle>
          <a:p>
            <a:pPr lvl="0"/>
            <a:r>
              <a:rPr lang="en-US" dirty="0"/>
              <a:t>Lorem ipsum dolor sit amet, consectetur adipiscing elit, sed do eiusmod quis.</a:t>
            </a:r>
          </a:p>
        </p:txBody>
      </p:sp>
      <p:sp>
        <p:nvSpPr>
          <p:cNvPr id="48" name="Text Placeholder 21">
            <a:extLst>
              <a:ext uri="{FF2B5EF4-FFF2-40B4-BE49-F238E27FC236}">
                <a16:creationId xmlns:a16="http://schemas.microsoft.com/office/drawing/2014/main" id="{A3BDA97C-1378-ADBA-82B0-37FF40DE0E9D}"/>
              </a:ext>
            </a:extLst>
          </p:cNvPr>
          <p:cNvSpPr>
            <a:spLocks noGrp="1"/>
          </p:cNvSpPr>
          <p:nvPr>
            <p:ph type="body" sz="quarter" idx="16" hasCustomPrompt="1"/>
          </p:nvPr>
        </p:nvSpPr>
        <p:spPr>
          <a:xfrm>
            <a:off x="6221887" y="5510597"/>
            <a:ext cx="1979631" cy="657809"/>
          </a:xfrm>
        </p:spPr>
        <p:txBody>
          <a:bodyPr>
            <a:noAutofit/>
          </a:bodyPr>
          <a:lstStyle>
            <a:lvl1pPr marL="0" indent="0" algn="ctr">
              <a:lnSpc>
                <a:spcPct val="130000"/>
              </a:lnSpc>
              <a:buNone/>
              <a:defRPr sz="1050">
                <a:solidFill>
                  <a:schemeClr val="tx1">
                    <a:lumMod val="85000"/>
                    <a:lumOff val="15000"/>
                  </a:schemeClr>
                </a:solidFill>
                <a:latin typeface="Inter Light" panose="020B0502030000000004" pitchFamily="34" charset="0"/>
                <a:ea typeface="Inter Light" panose="020B0502030000000004" pitchFamily="34" charset="0"/>
              </a:defRPr>
            </a:lvl1pPr>
          </a:lstStyle>
          <a:p>
            <a:pPr lvl="0"/>
            <a:r>
              <a:rPr lang="en-US" dirty="0"/>
              <a:t>Lorem ipsum dolor sit amet, consectetur adipiscing elit, sed do eiusmod quis.</a:t>
            </a:r>
          </a:p>
        </p:txBody>
      </p:sp>
      <p:sp>
        <p:nvSpPr>
          <p:cNvPr id="49" name="Text Placeholder 21">
            <a:extLst>
              <a:ext uri="{FF2B5EF4-FFF2-40B4-BE49-F238E27FC236}">
                <a16:creationId xmlns:a16="http://schemas.microsoft.com/office/drawing/2014/main" id="{812B06B9-B0BF-5233-9A2A-36024C60E9D8}"/>
              </a:ext>
            </a:extLst>
          </p:cNvPr>
          <p:cNvSpPr>
            <a:spLocks noGrp="1"/>
          </p:cNvSpPr>
          <p:nvPr>
            <p:ph type="body" sz="quarter" idx="17" hasCustomPrompt="1"/>
          </p:nvPr>
        </p:nvSpPr>
        <p:spPr>
          <a:xfrm>
            <a:off x="8896933" y="5510597"/>
            <a:ext cx="1979631" cy="657809"/>
          </a:xfrm>
        </p:spPr>
        <p:txBody>
          <a:bodyPr>
            <a:noAutofit/>
          </a:bodyPr>
          <a:lstStyle>
            <a:lvl1pPr marL="0" indent="0" algn="ctr">
              <a:lnSpc>
                <a:spcPct val="130000"/>
              </a:lnSpc>
              <a:buNone/>
              <a:defRPr sz="1050">
                <a:solidFill>
                  <a:schemeClr val="tx1">
                    <a:lumMod val="85000"/>
                    <a:lumOff val="15000"/>
                  </a:schemeClr>
                </a:solidFill>
                <a:latin typeface="Inter Light" panose="020B0502030000000004" pitchFamily="34" charset="0"/>
                <a:ea typeface="Inter Light" panose="020B0502030000000004" pitchFamily="34" charset="0"/>
              </a:defRPr>
            </a:lvl1pPr>
          </a:lstStyle>
          <a:p>
            <a:pPr lvl="0"/>
            <a:r>
              <a:rPr lang="en-US" dirty="0"/>
              <a:t>Lorem ipsum dolor sit amet, consectetur adipiscing elit, sed do eiusmod quis.</a:t>
            </a:r>
          </a:p>
        </p:txBody>
      </p:sp>
    </p:spTree>
    <p:extLst>
      <p:ext uri="{BB962C8B-B14F-4D97-AF65-F5344CB8AC3E}">
        <p14:creationId xmlns:p14="http://schemas.microsoft.com/office/powerpoint/2010/main" val="1074533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amp; Image-2">
    <p:spTree>
      <p:nvGrpSpPr>
        <p:cNvPr id="1" name=""/>
        <p:cNvGrpSpPr/>
        <p:nvPr/>
      </p:nvGrpSpPr>
      <p:grpSpPr>
        <a:xfrm>
          <a:off x="0" y="0"/>
          <a:ext cx="0" cy="0"/>
          <a:chOff x="0" y="0"/>
          <a:chExt cx="0" cy="0"/>
        </a:xfrm>
      </p:grpSpPr>
      <p:sp>
        <p:nvSpPr>
          <p:cNvPr id="25" name="Picture Placeholder 16">
            <a:extLst>
              <a:ext uri="{FF2B5EF4-FFF2-40B4-BE49-F238E27FC236}">
                <a16:creationId xmlns:a16="http://schemas.microsoft.com/office/drawing/2014/main" id="{87B43043-3A0D-7066-06D3-7136FAB5F9AE}"/>
              </a:ext>
            </a:extLst>
          </p:cNvPr>
          <p:cNvSpPr>
            <a:spLocks noGrp="1"/>
          </p:cNvSpPr>
          <p:nvPr>
            <p:ph type="pic" sz="quarter" idx="10"/>
          </p:nvPr>
        </p:nvSpPr>
        <p:spPr>
          <a:xfrm>
            <a:off x="5867400" y="0"/>
            <a:ext cx="6324600" cy="6858000"/>
          </a:xfrm>
          <a:pattFill prst="pct5">
            <a:fgClr>
              <a:schemeClr val="accent1"/>
            </a:fgClr>
            <a:bgClr>
              <a:schemeClr val="bg1"/>
            </a:bgClr>
          </a:pattFill>
        </p:spPr>
        <p:txBody>
          <a:bodyPr>
            <a:normAutofit/>
          </a:bodyPr>
          <a:lstStyle>
            <a:lvl1pPr>
              <a:defRPr sz="1100"/>
            </a:lvl1pPr>
          </a:lstStyle>
          <a:p>
            <a:endParaRPr lang="en-US" dirty="0"/>
          </a:p>
        </p:txBody>
      </p:sp>
      <p:sp>
        <p:nvSpPr>
          <p:cNvPr id="12" name="TextBox 11">
            <a:extLst>
              <a:ext uri="{FF2B5EF4-FFF2-40B4-BE49-F238E27FC236}">
                <a16:creationId xmlns:a16="http://schemas.microsoft.com/office/drawing/2014/main" id="{A6C74ADD-E173-49DB-DA64-2A7520D2D926}"/>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bg1"/>
                </a:solidFill>
                <a:latin typeface="Montserrat" panose="00000500000000000000" pitchFamily="2" charset="0"/>
              </a:rPr>
              <a:t>‹#›</a:t>
            </a:fld>
            <a:endParaRPr lang="en-US" sz="800" dirty="0">
              <a:solidFill>
                <a:schemeClr val="bg1"/>
              </a:solidFill>
              <a:latin typeface="Montserrat" panose="00000500000000000000" pitchFamily="2" charset="0"/>
            </a:endParaRPr>
          </a:p>
        </p:txBody>
      </p:sp>
      <p:sp>
        <p:nvSpPr>
          <p:cNvPr id="17" name="Text Placeholder 21">
            <a:extLst>
              <a:ext uri="{FF2B5EF4-FFF2-40B4-BE49-F238E27FC236}">
                <a16:creationId xmlns:a16="http://schemas.microsoft.com/office/drawing/2014/main" id="{994672B2-6D86-00AB-5F06-6A7C9B86D75C}"/>
              </a:ext>
            </a:extLst>
          </p:cNvPr>
          <p:cNvSpPr>
            <a:spLocks noGrp="1"/>
          </p:cNvSpPr>
          <p:nvPr>
            <p:ph type="body" sz="quarter" idx="12" hasCustomPrompt="1"/>
          </p:nvPr>
        </p:nvSpPr>
        <p:spPr>
          <a:xfrm>
            <a:off x="1049319" y="2516693"/>
            <a:ext cx="3908803" cy="1404241"/>
          </a:xfrm>
        </p:spPr>
        <p:txBody>
          <a:bodyPr>
            <a:noAutofit/>
          </a:bodyPr>
          <a:lstStyle>
            <a:lvl1pPr marL="0" indent="0" algn="just">
              <a:lnSpc>
                <a:spcPct val="150000"/>
              </a:lnSpc>
              <a:buNone/>
              <a:defRPr sz="1050">
                <a:solidFill>
                  <a:schemeClr val="tx1">
                    <a:lumMod val="85000"/>
                    <a:lumOff val="15000"/>
                  </a:schemeClr>
                </a:solidFill>
                <a:latin typeface="Inter Light" panose="020B0502030000000004" pitchFamily="34" charset="0"/>
                <a:ea typeface="Inter Light" panose="020B0502030000000004"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Sapien </a:t>
            </a:r>
            <a:r>
              <a:rPr lang="en-US" dirty="0" err="1"/>
              <a:t>nam</a:t>
            </a:r>
            <a:r>
              <a:rPr lang="en-US" dirty="0"/>
              <a:t> suspendisse, tincidunt eget ante tincidunt, eros in auctor fringilla praesent at diam. In et quam est eget mi. Pellentesque nunc orci eu enim, </a:t>
            </a:r>
          </a:p>
        </p:txBody>
      </p:sp>
      <p:sp>
        <p:nvSpPr>
          <p:cNvPr id="19" name="Text Placeholder 21">
            <a:extLst>
              <a:ext uri="{FF2B5EF4-FFF2-40B4-BE49-F238E27FC236}">
                <a16:creationId xmlns:a16="http://schemas.microsoft.com/office/drawing/2014/main" id="{6CEF2EF0-71DA-DC91-C9DB-6E7A8FC7970F}"/>
              </a:ext>
            </a:extLst>
          </p:cNvPr>
          <p:cNvSpPr>
            <a:spLocks noGrp="1"/>
          </p:cNvSpPr>
          <p:nvPr>
            <p:ph type="body" sz="quarter" idx="11" hasCustomPrompt="1"/>
          </p:nvPr>
        </p:nvSpPr>
        <p:spPr>
          <a:xfrm>
            <a:off x="1021872" y="1160681"/>
            <a:ext cx="3356686" cy="1144623"/>
          </a:xfrm>
        </p:spPr>
        <p:txBody>
          <a:bodyPr>
            <a:noAutofit/>
          </a:bodyPr>
          <a:lstStyle>
            <a:lvl1pPr marL="0" indent="0">
              <a:buNone/>
              <a:defRPr sz="3200">
                <a:solidFill>
                  <a:schemeClr val="tx1">
                    <a:lumMod val="85000"/>
                    <a:lumOff val="15000"/>
                  </a:schemeClr>
                </a:solidFill>
                <a:latin typeface="Montserrat Bold" panose="00000800000000000000" pitchFamily="2" charset="0"/>
              </a:defRPr>
            </a:lvl1pPr>
          </a:lstStyle>
          <a:p>
            <a:pPr lvl="0"/>
            <a:r>
              <a:rPr lang="en-US" dirty="0"/>
              <a:t>Main Example</a:t>
            </a:r>
          </a:p>
          <a:p>
            <a:pPr lvl="0"/>
            <a:r>
              <a:rPr lang="en-US" dirty="0"/>
              <a:t>Title Here</a:t>
            </a:r>
          </a:p>
        </p:txBody>
      </p:sp>
      <p:sp>
        <p:nvSpPr>
          <p:cNvPr id="22" name="Text Placeholder 21">
            <a:extLst>
              <a:ext uri="{FF2B5EF4-FFF2-40B4-BE49-F238E27FC236}">
                <a16:creationId xmlns:a16="http://schemas.microsoft.com/office/drawing/2014/main" id="{9FB8625C-A385-A8EF-A8DE-1323050A9340}"/>
              </a:ext>
            </a:extLst>
          </p:cNvPr>
          <p:cNvSpPr>
            <a:spLocks noGrp="1"/>
          </p:cNvSpPr>
          <p:nvPr>
            <p:ph type="body" sz="quarter" idx="13" hasCustomPrompt="1"/>
          </p:nvPr>
        </p:nvSpPr>
        <p:spPr>
          <a:xfrm>
            <a:off x="1030269" y="5497859"/>
            <a:ext cx="1943841" cy="274222"/>
          </a:xfrm>
        </p:spPr>
        <p:txBody>
          <a:bodyPr>
            <a:noAutofit/>
          </a:bodyPr>
          <a:lstStyle>
            <a:lvl1pPr marL="0" indent="0" algn="l">
              <a:lnSpc>
                <a:spcPct val="150000"/>
              </a:lnSpc>
              <a:buNone/>
              <a:defRPr sz="1000" spc="0">
                <a:solidFill>
                  <a:schemeClr val="tx1">
                    <a:lumMod val="85000"/>
                    <a:lumOff val="15000"/>
                  </a:schemeClr>
                </a:solidFill>
                <a:latin typeface="Inter Bold" panose="020B0502030000000004" pitchFamily="34" charset="0"/>
                <a:ea typeface="Inter Bold" panose="020B0502030000000004" pitchFamily="34" charset="0"/>
              </a:defRPr>
            </a:lvl1pPr>
          </a:lstStyle>
          <a:p>
            <a:pPr lvl="0"/>
            <a:r>
              <a:rPr lang="en-US" dirty="0"/>
              <a:t>LOREM IPSUM DOLOR</a:t>
            </a:r>
          </a:p>
        </p:txBody>
      </p:sp>
      <p:sp>
        <p:nvSpPr>
          <p:cNvPr id="23" name="Text Placeholder 21">
            <a:extLst>
              <a:ext uri="{FF2B5EF4-FFF2-40B4-BE49-F238E27FC236}">
                <a16:creationId xmlns:a16="http://schemas.microsoft.com/office/drawing/2014/main" id="{9E33E3E7-74D5-BA69-CAF3-FB6091B11468}"/>
              </a:ext>
            </a:extLst>
          </p:cNvPr>
          <p:cNvSpPr>
            <a:spLocks noGrp="1"/>
          </p:cNvSpPr>
          <p:nvPr>
            <p:ph type="body" sz="quarter" idx="14" hasCustomPrompt="1"/>
          </p:nvPr>
        </p:nvSpPr>
        <p:spPr>
          <a:xfrm>
            <a:off x="3179138" y="5497859"/>
            <a:ext cx="1943841" cy="274222"/>
          </a:xfrm>
        </p:spPr>
        <p:txBody>
          <a:bodyPr>
            <a:noAutofit/>
          </a:bodyPr>
          <a:lstStyle>
            <a:lvl1pPr marL="0" indent="0" algn="l">
              <a:lnSpc>
                <a:spcPct val="150000"/>
              </a:lnSpc>
              <a:buNone/>
              <a:defRPr sz="1000" spc="0">
                <a:solidFill>
                  <a:schemeClr val="tx1">
                    <a:lumMod val="85000"/>
                    <a:lumOff val="15000"/>
                  </a:schemeClr>
                </a:solidFill>
                <a:latin typeface="Inter Bold" panose="020B0502030000000004" pitchFamily="34" charset="0"/>
                <a:ea typeface="Inter Bold" panose="020B0502030000000004" pitchFamily="34" charset="0"/>
              </a:defRPr>
            </a:lvl1pPr>
          </a:lstStyle>
          <a:p>
            <a:pPr lvl="0"/>
            <a:r>
              <a:rPr lang="en-US" dirty="0"/>
              <a:t>LOREM IPSUM DOLOR</a:t>
            </a:r>
          </a:p>
        </p:txBody>
      </p:sp>
    </p:spTree>
    <p:extLst>
      <p:ext uri="{BB962C8B-B14F-4D97-AF65-F5344CB8AC3E}">
        <p14:creationId xmlns:p14="http://schemas.microsoft.com/office/powerpoint/2010/main" val="3434424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mp; Image-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328413-C968-B801-4489-F0BFC7A4E1F5}"/>
              </a:ext>
            </a:extLst>
          </p:cNvPr>
          <p:cNvSpPr/>
          <p:nvPr userDrawn="1"/>
        </p:nvSpPr>
        <p:spPr>
          <a:xfrm>
            <a:off x="6139542" y="3370217"/>
            <a:ext cx="6052458" cy="3487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Box 11">
            <a:extLst>
              <a:ext uri="{FF2B5EF4-FFF2-40B4-BE49-F238E27FC236}">
                <a16:creationId xmlns:a16="http://schemas.microsoft.com/office/drawing/2014/main" id="{1AAB89E8-FA45-9EFB-BC40-0F5877BA6A3C}"/>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bg1"/>
                </a:solidFill>
                <a:latin typeface="Montserrat" panose="00000500000000000000" pitchFamily="2" charset="0"/>
              </a:rPr>
              <a:t>‹#›</a:t>
            </a:fld>
            <a:endParaRPr lang="en-US" sz="800" dirty="0">
              <a:solidFill>
                <a:schemeClr val="bg1"/>
              </a:solidFill>
              <a:latin typeface="Montserrat" panose="00000500000000000000" pitchFamily="2" charset="0"/>
            </a:endParaRPr>
          </a:p>
        </p:txBody>
      </p:sp>
      <p:sp>
        <p:nvSpPr>
          <p:cNvPr id="16" name="Picture Placeholder 16">
            <a:extLst>
              <a:ext uri="{FF2B5EF4-FFF2-40B4-BE49-F238E27FC236}">
                <a16:creationId xmlns:a16="http://schemas.microsoft.com/office/drawing/2014/main" id="{7B08EC85-1657-0CD0-F66C-0B6FD904FB54}"/>
              </a:ext>
            </a:extLst>
          </p:cNvPr>
          <p:cNvSpPr>
            <a:spLocks noGrp="1"/>
          </p:cNvSpPr>
          <p:nvPr>
            <p:ph type="pic" sz="quarter" idx="10"/>
          </p:nvPr>
        </p:nvSpPr>
        <p:spPr>
          <a:xfrm>
            <a:off x="-1" y="0"/>
            <a:ext cx="6139543" cy="6858000"/>
          </a:xfrm>
          <a:pattFill prst="pct5">
            <a:fgClr>
              <a:schemeClr val="accent1"/>
            </a:fgClr>
            <a:bgClr>
              <a:schemeClr val="bg1"/>
            </a:bgClr>
          </a:pattFill>
        </p:spPr>
        <p:txBody>
          <a:bodyPr>
            <a:normAutofit/>
          </a:bodyPr>
          <a:lstStyle>
            <a:lvl1pPr>
              <a:defRPr sz="1100"/>
            </a:lvl1pPr>
          </a:lstStyle>
          <a:p>
            <a:endParaRPr lang="en-US" dirty="0"/>
          </a:p>
        </p:txBody>
      </p:sp>
      <p:sp>
        <p:nvSpPr>
          <p:cNvPr id="18" name="Text Placeholder 21">
            <a:extLst>
              <a:ext uri="{FF2B5EF4-FFF2-40B4-BE49-F238E27FC236}">
                <a16:creationId xmlns:a16="http://schemas.microsoft.com/office/drawing/2014/main" id="{284F6F23-284B-C9D9-EBE3-98AE710E2E64}"/>
              </a:ext>
            </a:extLst>
          </p:cNvPr>
          <p:cNvSpPr>
            <a:spLocks noGrp="1"/>
          </p:cNvSpPr>
          <p:nvPr>
            <p:ph type="body" sz="quarter" idx="13" hasCustomPrompt="1"/>
          </p:nvPr>
        </p:nvSpPr>
        <p:spPr>
          <a:xfrm>
            <a:off x="6840336" y="3911061"/>
            <a:ext cx="4541675" cy="1045607"/>
          </a:xfrm>
        </p:spPr>
        <p:txBody>
          <a:bodyPr>
            <a:noAutofit/>
          </a:bodyPr>
          <a:lstStyle>
            <a:lvl1pPr marL="0" indent="0" algn="just">
              <a:lnSpc>
                <a:spcPct val="120000"/>
              </a:lnSpc>
              <a:buNone/>
              <a:defRPr lang="en-US" sz="1050" kern="1200" dirty="0" smtClean="0">
                <a:solidFill>
                  <a:schemeClr val="bg1"/>
                </a:solidFill>
                <a:latin typeface="Inter Light" panose="020B0502030000000004" pitchFamily="34" charset="0"/>
                <a:ea typeface="Inter Light" panose="020B0502030000000004" pitchFamily="34" charset="0"/>
                <a:cs typeface="+mn-cs"/>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Sapien </a:t>
            </a:r>
            <a:r>
              <a:rPr lang="en-US" dirty="0" err="1"/>
              <a:t>nam</a:t>
            </a:r>
            <a:r>
              <a:rPr lang="en-US" dirty="0"/>
              <a:t> suspendisse, tincidunt eget ante tincidunt, eros in auctor fringilla praesent at diam. In et quam est eget mi. Pellentesque nunc orci eu enim, </a:t>
            </a:r>
          </a:p>
        </p:txBody>
      </p:sp>
      <p:sp>
        <p:nvSpPr>
          <p:cNvPr id="20" name="Text Placeholder 21">
            <a:extLst>
              <a:ext uri="{FF2B5EF4-FFF2-40B4-BE49-F238E27FC236}">
                <a16:creationId xmlns:a16="http://schemas.microsoft.com/office/drawing/2014/main" id="{8C49B8E8-C4E3-83C5-D0FF-22B996901A52}"/>
              </a:ext>
            </a:extLst>
          </p:cNvPr>
          <p:cNvSpPr>
            <a:spLocks noGrp="1"/>
          </p:cNvSpPr>
          <p:nvPr>
            <p:ph type="body" sz="quarter" idx="14" hasCustomPrompt="1"/>
          </p:nvPr>
        </p:nvSpPr>
        <p:spPr>
          <a:xfrm>
            <a:off x="6840336" y="5246035"/>
            <a:ext cx="4541675" cy="1045607"/>
          </a:xfrm>
        </p:spPr>
        <p:txBody>
          <a:bodyPr>
            <a:noAutofit/>
          </a:bodyPr>
          <a:lstStyle>
            <a:lvl1pPr marL="0" indent="0" algn="just">
              <a:lnSpc>
                <a:spcPct val="120000"/>
              </a:lnSpc>
              <a:buNone/>
              <a:defRPr lang="en-US" sz="1050" kern="1200" dirty="0" smtClean="0">
                <a:solidFill>
                  <a:schemeClr val="bg1"/>
                </a:solidFill>
                <a:latin typeface="Inter Light" panose="020B0502030000000004" pitchFamily="34" charset="0"/>
                <a:ea typeface="Inter Light" panose="020B0502030000000004" pitchFamily="34" charset="0"/>
                <a:cs typeface="+mn-cs"/>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Sapien </a:t>
            </a:r>
            <a:r>
              <a:rPr lang="en-US" dirty="0" err="1"/>
              <a:t>nam</a:t>
            </a:r>
            <a:r>
              <a:rPr lang="en-US" dirty="0"/>
              <a:t> suspendisse, tincidunt eget ante tincidunt, eros in auctor fringilla praesent at diam. In et quam est eget mi. Pellentesque nunc orci eu enim, </a:t>
            </a:r>
          </a:p>
        </p:txBody>
      </p:sp>
      <p:sp>
        <p:nvSpPr>
          <p:cNvPr id="22" name="Text Placeholder 21">
            <a:extLst>
              <a:ext uri="{FF2B5EF4-FFF2-40B4-BE49-F238E27FC236}">
                <a16:creationId xmlns:a16="http://schemas.microsoft.com/office/drawing/2014/main" id="{FAC17709-0D74-9816-D7CD-3E81468AD8BD}"/>
              </a:ext>
            </a:extLst>
          </p:cNvPr>
          <p:cNvSpPr>
            <a:spLocks noGrp="1"/>
          </p:cNvSpPr>
          <p:nvPr>
            <p:ph type="body" sz="quarter" idx="11" hasCustomPrompt="1"/>
          </p:nvPr>
        </p:nvSpPr>
        <p:spPr>
          <a:xfrm>
            <a:off x="6782014" y="817260"/>
            <a:ext cx="4599997" cy="1248676"/>
          </a:xfrm>
        </p:spPr>
        <p:txBody>
          <a:bodyPr>
            <a:noAutofit/>
          </a:bodyPr>
          <a:lstStyle>
            <a:lvl1pPr marL="0" indent="0">
              <a:buNone/>
              <a:defRPr sz="4000">
                <a:solidFill>
                  <a:schemeClr val="tx1">
                    <a:lumMod val="85000"/>
                    <a:lumOff val="15000"/>
                  </a:schemeClr>
                </a:solidFill>
                <a:latin typeface="Montserrat Bold" panose="00000800000000000000" pitchFamily="2" charset="0"/>
              </a:defRPr>
            </a:lvl1pPr>
          </a:lstStyle>
          <a:p>
            <a:pPr lvl="0"/>
            <a:r>
              <a:rPr lang="en-US" dirty="0"/>
              <a:t>Main Example</a:t>
            </a:r>
          </a:p>
          <a:p>
            <a:pPr lvl="0"/>
            <a:r>
              <a:rPr lang="en-US" dirty="0"/>
              <a:t>Title Here</a:t>
            </a:r>
          </a:p>
        </p:txBody>
      </p:sp>
      <p:sp>
        <p:nvSpPr>
          <p:cNvPr id="23" name="Text Placeholder 21">
            <a:extLst>
              <a:ext uri="{FF2B5EF4-FFF2-40B4-BE49-F238E27FC236}">
                <a16:creationId xmlns:a16="http://schemas.microsoft.com/office/drawing/2014/main" id="{B80C9D09-9DE7-6BC3-9C08-7913FBC67435}"/>
              </a:ext>
            </a:extLst>
          </p:cNvPr>
          <p:cNvSpPr>
            <a:spLocks noGrp="1"/>
          </p:cNvSpPr>
          <p:nvPr>
            <p:ph type="body" sz="quarter" idx="15" hasCustomPrompt="1"/>
          </p:nvPr>
        </p:nvSpPr>
        <p:spPr>
          <a:xfrm>
            <a:off x="6782014" y="2668004"/>
            <a:ext cx="4599997" cy="287861"/>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kern="1200" spc="150" dirty="0" smtClean="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defRPr>
            </a:lvl1pPr>
          </a:lstStyle>
          <a:p>
            <a:pPr lvl="0"/>
            <a:r>
              <a:rPr lang="en-US" dirty="0"/>
              <a:t>YOUR OWN TITLE HERE</a:t>
            </a:r>
          </a:p>
        </p:txBody>
      </p:sp>
    </p:spTree>
    <p:extLst>
      <p:ext uri="{BB962C8B-B14F-4D97-AF65-F5344CB8AC3E}">
        <p14:creationId xmlns:p14="http://schemas.microsoft.com/office/powerpoint/2010/main" val="257081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mp; Image-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97EE42-2AD2-CA9F-9418-E5D0ED6A1165}"/>
              </a:ext>
            </a:extLst>
          </p:cNvPr>
          <p:cNvSpPr/>
          <p:nvPr userDrawn="1"/>
        </p:nvSpPr>
        <p:spPr>
          <a:xfrm>
            <a:off x="-1" y="5120640"/>
            <a:ext cx="6209211" cy="1737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ext Placeholder 21">
            <a:extLst>
              <a:ext uri="{FF2B5EF4-FFF2-40B4-BE49-F238E27FC236}">
                <a16:creationId xmlns:a16="http://schemas.microsoft.com/office/drawing/2014/main" id="{1E98F946-DCD0-D417-AC42-537BE2DC2629}"/>
              </a:ext>
            </a:extLst>
          </p:cNvPr>
          <p:cNvSpPr>
            <a:spLocks noGrp="1"/>
          </p:cNvSpPr>
          <p:nvPr>
            <p:ph type="body" sz="quarter" idx="11" hasCustomPrompt="1"/>
          </p:nvPr>
        </p:nvSpPr>
        <p:spPr>
          <a:xfrm>
            <a:off x="6934078" y="1066008"/>
            <a:ext cx="4381622" cy="1190076"/>
          </a:xfrm>
        </p:spPr>
        <p:txBody>
          <a:bodyPr>
            <a:noAutofit/>
          </a:bodyPr>
          <a:lstStyle>
            <a:lvl1pPr marL="0" indent="0" algn="ctr">
              <a:buNone/>
              <a:defRPr sz="3600">
                <a:solidFill>
                  <a:schemeClr val="tx1">
                    <a:lumMod val="85000"/>
                    <a:lumOff val="15000"/>
                  </a:schemeClr>
                </a:solidFill>
                <a:latin typeface="Montserrat Bold" panose="00000800000000000000" pitchFamily="2" charset="0"/>
              </a:defRPr>
            </a:lvl1pPr>
          </a:lstStyle>
          <a:p>
            <a:pPr lvl="0"/>
            <a:r>
              <a:rPr lang="en-US" dirty="0"/>
              <a:t>Main Example</a:t>
            </a:r>
          </a:p>
          <a:p>
            <a:pPr lvl="0"/>
            <a:r>
              <a:rPr lang="en-US" dirty="0"/>
              <a:t>Title Here</a:t>
            </a:r>
          </a:p>
        </p:txBody>
      </p:sp>
      <p:sp>
        <p:nvSpPr>
          <p:cNvPr id="26" name="Text Placeholder 21">
            <a:extLst>
              <a:ext uri="{FF2B5EF4-FFF2-40B4-BE49-F238E27FC236}">
                <a16:creationId xmlns:a16="http://schemas.microsoft.com/office/drawing/2014/main" id="{0D639EF1-1EFF-B679-5997-098097F207B5}"/>
              </a:ext>
            </a:extLst>
          </p:cNvPr>
          <p:cNvSpPr>
            <a:spLocks noGrp="1"/>
          </p:cNvSpPr>
          <p:nvPr>
            <p:ph type="body" sz="quarter" idx="12" hasCustomPrompt="1"/>
          </p:nvPr>
        </p:nvSpPr>
        <p:spPr>
          <a:xfrm>
            <a:off x="6934078" y="364057"/>
            <a:ext cx="4381622" cy="306253"/>
          </a:xfr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kern="1200" spc="150" dirty="0" smtClean="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YOUR SUBTITLE HERE</a:t>
            </a:r>
          </a:p>
        </p:txBody>
      </p:sp>
      <p:sp>
        <p:nvSpPr>
          <p:cNvPr id="28" name="Text Placeholder 21">
            <a:extLst>
              <a:ext uri="{FF2B5EF4-FFF2-40B4-BE49-F238E27FC236}">
                <a16:creationId xmlns:a16="http://schemas.microsoft.com/office/drawing/2014/main" id="{35B67D98-95B8-F355-E980-EC2943FEF936}"/>
              </a:ext>
            </a:extLst>
          </p:cNvPr>
          <p:cNvSpPr>
            <a:spLocks noGrp="1"/>
          </p:cNvSpPr>
          <p:nvPr>
            <p:ph type="body" sz="quarter" idx="13" hasCustomPrompt="1"/>
          </p:nvPr>
        </p:nvSpPr>
        <p:spPr>
          <a:xfrm>
            <a:off x="6934078" y="2428751"/>
            <a:ext cx="4381622" cy="527004"/>
          </a:xfrm>
        </p:spPr>
        <p:txBody>
          <a:bodyPr>
            <a:noAutofit/>
          </a:bodyPr>
          <a:lstStyle>
            <a:lvl1pPr marL="0" indent="0" algn="ctr" defTabSz="457200" rtl="0" eaLnBrk="1" latinLnBrk="0" hangingPunct="1">
              <a:lnSpc>
                <a:spcPct val="150000"/>
              </a:lnSpc>
              <a:spcBef>
                <a:spcPts val="1000"/>
              </a:spcBef>
              <a:buFont typeface="Arial" panose="020B0604020202020204" pitchFamily="34" charset="0"/>
              <a:buNone/>
              <a:defRPr lang="en-US" sz="1000" kern="1200" dirty="0" smtClean="0">
                <a:solidFill>
                  <a:schemeClr val="tx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a:t>
            </a:r>
          </a:p>
        </p:txBody>
      </p:sp>
      <p:sp>
        <p:nvSpPr>
          <p:cNvPr id="30" name="Text Placeholder 21">
            <a:extLst>
              <a:ext uri="{FF2B5EF4-FFF2-40B4-BE49-F238E27FC236}">
                <a16:creationId xmlns:a16="http://schemas.microsoft.com/office/drawing/2014/main" id="{5AAC1B11-892A-9683-CD63-6972AC16BA54}"/>
              </a:ext>
            </a:extLst>
          </p:cNvPr>
          <p:cNvSpPr>
            <a:spLocks noGrp="1"/>
          </p:cNvSpPr>
          <p:nvPr>
            <p:ph type="body" sz="quarter" idx="14" hasCustomPrompt="1"/>
          </p:nvPr>
        </p:nvSpPr>
        <p:spPr>
          <a:xfrm>
            <a:off x="4226120" y="4617630"/>
            <a:ext cx="1826366" cy="207323"/>
          </a:xfr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lang="en-US" sz="900" kern="1200" spc="150" dirty="0" smtClean="0">
                <a:solidFill>
                  <a:schemeClr val="tx1">
                    <a:lumMod val="85000"/>
                    <a:lumOff val="15000"/>
                  </a:schemeClr>
                </a:solidFill>
                <a:latin typeface="Inter Bold" panose="020B0502030000000004" pitchFamily="34" charset="0"/>
                <a:ea typeface="Inter Bold" panose="020B0502030000000004" pitchFamily="34" charset="0"/>
                <a:cs typeface="Lato" panose="020F0502020204030203" pitchFamily="34" charset="0"/>
              </a:defRPr>
            </a:lvl1pPr>
          </a:lstStyle>
          <a:p>
            <a:pPr lvl="0"/>
            <a:r>
              <a:rPr lang="en-US" dirty="0"/>
              <a:t>LOREM IPSUM DOLOR</a:t>
            </a:r>
          </a:p>
        </p:txBody>
      </p:sp>
      <p:sp>
        <p:nvSpPr>
          <p:cNvPr id="32" name="Text Placeholder 21">
            <a:extLst>
              <a:ext uri="{FF2B5EF4-FFF2-40B4-BE49-F238E27FC236}">
                <a16:creationId xmlns:a16="http://schemas.microsoft.com/office/drawing/2014/main" id="{95A01322-76B7-ACD2-E437-37C6FB0E26F2}"/>
              </a:ext>
            </a:extLst>
          </p:cNvPr>
          <p:cNvSpPr>
            <a:spLocks noGrp="1"/>
          </p:cNvSpPr>
          <p:nvPr>
            <p:ph type="body" sz="quarter" idx="15" hasCustomPrompt="1"/>
          </p:nvPr>
        </p:nvSpPr>
        <p:spPr>
          <a:xfrm>
            <a:off x="2269583" y="4617630"/>
            <a:ext cx="1826366" cy="207323"/>
          </a:xfr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lang="en-US" sz="900" kern="1200" spc="150" dirty="0" smtClean="0">
                <a:solidFill>
                  <a:schemeClr val="tx1">
                    <a:lumMod val="85000"/>
                    <a:lumOff val="15000"/>
                  </a:schemeClr>
                </a:solidFill>
                <a:latin typeface="Inter Bold" panose="020B0502030000000004" pitchFamily="34" charset="0"/>
                <a:ea typeface="Inter Bold" panose="020B0502030000000004" pitchFamily="34" charset="0"/>
                <a:cs typeface="Lato" panose="020F0502020204030203" pitchFamily="34" charset="0"/>
              </a:defRPr>
            </a:lvl1pPr>
          </a:lstStyle>
          <a:p>
            <a:pPr lvl="0"/>
            <a:r>
              <a:rPr lang="en-US" dirty="0"/>
              <a:t>LOREM IPSUM DOLOR</a:t>
            </a:r>
          </a:p>
        </p:txBody>
      </p:sp>
      <p:sp>
        <p:nvSpPr>
          <p:cNvPr id="35" name="Text Placeholder 21">
            <a:extLst>
              <a:ext uri="{FF2B5EF4-FFF2-40B4-BE49-F238E27FC236}">
                <a16:creationId xmlns:a16="http://schemas.microsoft.com/office/drawing/2014/main" id="{5D53D978-375D-46C1-D1D5-14D333394265}"/>
              </a:ext>
            </a:extLst>
          </p:cNvPr>
          <p:cNvSpPr>
            <a:spLocks noGrp="1"/>
          </p:cNvSpPr>
          <p:nvPr>
            <p:ph type="body" sz="quarter" idx="16" hasCustomPrompt="1"/>
          </p:nvPr>
        </p:nvSpPr>
        <p:spPr>
          <a:xfrm>
            <a:off x="335732" y="4617630"/>
            <a:ext cx="1826366" cy="207323"/>
          </a:xfr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lang="en-US" sz="900" kern="1200" spc="150" dirty="0" smtClean="0">
                <a:solidFill>
                  <a:schemeClr val="tx1">
                    <a:lumMod val="85000"/>
                    <a:lumOff val="15000"/>
                  </a:schemeClr>
                </a:solidFill>
                <a:latin typeface="Inter Bold" panose="020B0502030000000004" pitchFamily="34" charset="0"/>
                <a:ea typeface="Inter Bold" panose="020B0502030000000004" pitchFamily="34" charset="0"/>
                <a:cs typeface="Lato" panose="020F0502020204030203" pitchFamily="34" charset="0"/>
              </a:defRPr>
            </a:lvl1pPr>
          </a:lstStyle>
          <a:p>
            <a:pPr lvl="0"/>
            <a:r>
              <a:rPr lang="en-US" dirty="0"/>
              <a:t>LOREM IPSUM DOLOR</a:t>
            </a:r>
          </a:p>
        </p:txBody>
      </p:sp>
      <p:sp>
        <p:nvSpPr>
          <p:cNvPr id="37" name="Text Placeholder 21">
            <a:extLst>
              <a:ext uri="{FF2B5EF4-FFF2-40B4-BE49-F238E27FC236}">
                <a16:creationId xmlns:a16="http://schemas.microsoft.com/office/drawing/2014/main" id="{69F11155-C2E5-A5F5-C242-0DD13CB74F75}"/>
              </a:ext>
            </a:extLst>
          </p:cNvPr>
          <p:cNvSpPr>
            <a:spLocks noGrp="1"/>
          </p:cNvSpPr>
          <p:nvPr>
            <p:ph type="body" sz="quarter" idx="17" hasCustomPrompt="1"/>
          </p:nvPr>
        </p:nvSpPr>
        <p:spPr>
          <a:xfrm>
            <a:off x="335732" y="5533924"/>
            <a:ext cx="1826366" cy="622703"/>
          </a:xfrm>
        </p:spPr>
        <p:txBody>
          <a:bodyPr>
            <a:noAutofit/>
          </a:bodyPr>
          <a:lstStyle>
            <a:lvl1pPr marL="0" indent="0" algn="ctr" defTabSz="457200" rtl="0" eaLnBrk="1" latinLnBrk="0" hangingPunct="1">
              <a:lnSpc>
                <a:spcPct val="130000"/>
              </a:lnSpc>
              <a:spcBef>
                <a:spcPts val="1000"/>
              </a:spcBef>
              <a:buFont typeface="Arial" panose="020B0604020202020204" pitchFamily="34" charset="0"/>
              <a:buNone/>
              <a:defRPr lang="pt-BR" sz="900" kern="1200" dirty="0" smtClean="0">
                <a:solidFill>
                  <a:schemeClr val="bg1"/>
                </a:solidFill>
                <a:latin typeface="Inter regular" panose="020B0502030000000004" pitchFamily="34" charset="0"/>
                <a:ea typeface="Inter regular" panose="020B0502030000000004" pitchFamily="34" charset="0"/>
                <a:cs typeface="Lato" panose="020F0502020204030203" pitchFamily="34" charset="0"/>
              </a:defRPr>
            </a:lvl1pPr>
          </a:lstStyle>
          <a:p>
            <a:pPr lvl="0"/>
            <a:r>
              <a:rPr lang="pt-BR" dirty="0"/>
              <a:t>Neque porro quis quam est, qui dolorem ipsum quia dolor sit amet. Neque porro</a:t>
            </a:r>
          </a:p>
        </p:txBody>
      </p:sp>
      <p:sp>
        <p:nvSpPr>
          <p:cNvPr id="39" name="Text Placeholder 21">
            <a:extLst>
              <a:ext uri="{FF2B5EF4-FFF2-40B4-BE49-F238E27FC236}">
                <a16:creationId xmlns:a16="http://schemas.microsoft.com/office/drawing/2014/main" id="{E1C725DD-B657-9846-4B84-4129AE3F38FA}"/>
              </a:ext>
            </a:extLst>
          </p:cNvPr>
          <p:cNvSpPr>
            <a:spLocks noGrp="1"/>
          </p:cNvSpPr>
          <p:nvPr>
            <p:ph type="body" sz="quarter" idx="18" hasCustomPrompt="1"/>
          </p:nvPr>
        </p:nvSpPr>
        <p:spPr>
          <a:xfrm>
            <a:off x="2269583" y="5533924"/>
            <a:ext cx="1826366" cy="622703"/>
          </a:xfrm>
        </p:spPr>
        <p:txBody>
          <a:bodyPr>
            <a:noAutofit/>
          </a:bodyPr>
          <a:lstStyle>
            <a:lvl1pPr marL="0" indent="0" algn="ctr" defTabSz="457200" rtl="0" eaLnBrk="1" latinLnBrk="0" hangingPunct="1">
              <a:lnSpc>
                <a:spcPct val="130000"/>
              </a:lnSpc>
              <a:spcBef>
                <a:spcPts val="1000"/>
              </a:spcBef>
              <a:buFont typeface="Arial" panose="020B0604020202020204" pitchFamily="34" charset="0"/>
              <a:buNone/>
              <a:defRPr lang="pt-BR" sz="900" kern="1200" dirty="0" smtClean="0">
                <a:solidFill>
                  <a:schemeClr val="bg1"/>
                </a:solidFill>
                <a:latin typeface="Inter regular" panose="020B0502030000000004" pitchFamily="34" charset="0"/>
                <a:ea typeface="Inter regular" panose="020B0502030000000004" pitchFamily="34" charset="0"/>
                <a:cs typeface="Lato" panose="020F0502020204030203" pitchFamily="34" charset="0"/>
              </a:defRPr>
            </a:lvl1pPr>
          </a:lstStyle>
          <a:p>
            <a:pPr lvl="0"/>
            <a:r>
              <a:rPr lang="pt-BR" dirty="0"/>
              <a:t>Neque porro quis quam est, qui dolorem ipsum quia dolor sit amet. Neque porro</a:t>
            </a:r>
          </a:p>
        </p:txBody>
      </p:sp>
      <p:sp>
        <p:nvSpPr>
          <p:cNvPr id="41" name="Text Placeholder 21">
            <a:extLst>
              <a:ext uri="{FF2B5EF4-FFF2-40B4-BE49-F238E27FC236}">
                <a16:creationId xmlns:a16="http://schemas.microsoft.com/office/drawing/2014/main" id="{1CACC4D9-A2BF-42D2-CEF8-67C6888010CA}"/>
              </a:ext>
            </a:extLst>
          </p:cNvPr>
          <p:cNvSpPr>
            <a:spLocks noGrp="1"/>
          </p:cNvSpPr>
          <p:nvPr>
            <p:ph type="body" sz="quarter" idx="19" hasCustomPrompt="1"/>
          </p:nvPr>
        </p:nvSpPr>
        <p:spPr>
          <a:xfrm>
            <a:off x="4226120" y="5533924"/>
            <a:ext cx="1826366" cy="622703"/>
          </a:xfrm>
        </p:spPr>
        <p:txBody>
          <a:bodyPr>
            <a:noAutofit/>
          </a:bodyPr>
          <a:lstStyle>
            <a:lvl1pPr marL="0" indent="0" algn="ctr" defTabSz="457200" rtl="0" eaLnBrk="1" latinLnBrk="0" hangingPunct="1">
              <a:lnSpc>
                <a:spcPct val="130000"/>
              </a:lnSpc>
              <a:spcBef>
                <a:spcPts val="1000"/>
              </a:spcBef>
              <a:buFont typeface="Arial" panose="020B0604020202020204" pitchFamily="34" charset="0"/>
              <a:buNone/>
              <a:defRPr lang="pt-BR" sz="900" kern="1200" dirty="0" smtClean="0">
                <a:solidFill>
                  <a:schemeClr val="bg1"/>
                </a:solidFill>
                <a:latin typeface="Inter regular" panose="020B0502030000000004" pitchFamily="34" charset="0"/>
                <a:ea typeface="Inter regular" panose="020B0502030000000004" pitchFamily="34" charset="0"/>
                <a:cs typeface="Lato" panose="020F0502020204030203" pitchFamily="34" charset="0"/>
              </a:defRPr>
            </a:lvl1pPr>
          </a:lstStyle>
          <a:p>
            <a:pPr lvl="0"/>
            <a:r>
              <a:rPr lang="pt-BR" dirty="0"/>
              <a:t>Neque porro quis quam est, qui dolorem ipsum quia dolor sit amet. Neque porro</a:t>
            </a:r>
          </a:p>
        </p:txBody>
      </p:sp>
      <p:sp>
        <p:nvSpPr>
          <p:cNvPr id="43" name="Picture Placeholder 16">
            <a:extLst>
              <a:ext uri="{FF2B5EF4-FFF2-40B4-BE49-F238E27FC236}">
                <a16:creationId xmlns:a16="http://schemas.microsoft.com/office/drawing/2014/main" id="{88BF405E-2E27-2603-59E2-DD205F445DBC}"/>
              </a:ext>
            </a:extLst>
          </p:cNvPr>
          <p:cNvSpPr>
            <a:spLocks noGrp="1"/>
          </p:cNvSpPr>
          <p:nvPr>
            <p:ph type="pic" sz="quarter" idx="10"/>
          </p:nvPr>
        </p:nvSpPr>
        <p:spPr>
          <a:xfrm>
            <a:off x="-1" y="0"/>
            <a:ext cx="6209209" cy="3383278"/>
          </a:xfrm>
          <a:pattFill prst="pct5">
            <a:fgClr>
              <a:schemeClr val="accent1"/>
            </a:fgClr>
            <a:bgClr>
              <a:schemeClr val="bg1"/>
            </a:bgClr>
          </a:pattFill>
        </p:spPr>
        <p:txBody>
          <a:bodyPr>
            <a:normAutofit/>
          </a:bodyPr>
          <a:lstStyle>
            <a:lvl1pPr>
              <a:defRPr sz="1100"/>
            </a:lvl1pPr>
          </a:lstStyle>
          <a:p>
            <a:endParaRPr lang="en-US" dirty="0"/>
          </a:p>
        </p:txBody>
      </p:sp>
      <p:sp>
        <p:nvSpPr>
          <p:cNvPr id="45" name="Picture Placeholder 16">
            <a:extLst>
              <a:ext uri="{FF2B5EF4-FFF2-40B4-BE49-F238E27FC236}">
                <a16:creationId xmlns:a16="http://schemas.microsoft.com/office/drawing/2014/main" id="{F3D04B94-19B7-9424-46EB-475509B14511}"/>
              </a:ext>
            </a:extLst>
          </p:cNvPr>
          <p:cNvSpPr>
            <a:spLocks noGrp="1"/>
          </p:cNvSpPr>
          <p:nvPr>
            <p:ph type="pic" sz="quarter" idx="20"/>
          </p:nvPr>
        </p:nvSpPr>
        <p:spPr>
          <a:xfrm>
            <a:off x="6209208" y="3383278"/>
            <a:ext cx="5982793" cy="3474722"/>
          </a:xfrm>
          <a:pattFill prst="pct5">
            <a:fgClr>
              <a:schemeClr val="accent1"/>
            </a:fgClr>
            <a:bgClr>
              <a:schemeClr val="bg1"/>
            </a:bgClr>
          </a:pattFill>
        </p:spPr>
        <p:txBody>
          <a:bodyPr>
            <a:normAutofit/>
          </a:bodyPr>
          <a:lstStyle>
            <a:lvl1pPr>
              <a:defRPr sz="1100"/>
            </a:lvl1pPr>
          </a:lstStyle>
          <a:p>
            <a:endParaRPr lang="en-US" dirty="0"/>
          </a:p>
        </p:txBody>
      </p:sp>
      <p:sp>
        <p:nvSpPr>
          <p:cNvPr id="22" name="TextBox 21">
            <a:extLst>
              <a:ext uri="{FF2B5EF4-FFF2-40B4-BE49-F238E27FC236}">
                <a16:creationId xmlns:a16="http://schemas.microsoft.com/office/drawing/2014/main" id="{B23FC731-D1BF-E9FD-4661-672F23B58D26}"/>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tx1">
                    <a:lumMod val="85000"/>
                    <a:lumOff val="15000"/>
                  </a:schemeClr>
                </a:solidFill>
                <a:latin typeface="Montserrat" panose="00000500000000000000" pitchFamily="2" charset="0"/>
              </a:rPr>
              <a:t>‹#›</a:t>
            </a:fld>
            <a:endParaRPr lang="en-US" sz="800" dirty="0">
              <a:solidFill>
                <a:schemeClr val="tx1">
                  <a:lumMod val="85000"/>
                  <a:lumOff val="15000"/>
                </a:schemeClr>
              </a:solidFill>
              <a:latin typeface="Montserrat" panose="00000500000000000000" pitchFamily="2" charset="0"/>
            </a:endParaRPr>
          </a:p>
        </p:txBody>
      </p:sp>
    </p:spTree>
    <p:extLst>
      <p:ext uri="{BB962C8B-B14F-4D97-AF65-F5344CB8AC3E}">
        <p14:creationId xmlns:p14="http://schemas.microsoft.com/office/powerpoint/2010/main" val="4041055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mp; Image-7">
    <p:spTree>
      <p:nvGrpSpPr>
        <p:cNvPr id="1" name=""/>
        <p:cNvGrpSpPr/>
        <p:nvPr/>
      </p:nvGrpSpPr>
      <p:grpSpPr>
        <a:xfrm>
          <a:off x="0" y="0"/>
          <a:ext cx="0" cy="0"/>
          <a:chOff x="0" y="0"/>
          <a:chExt cx="0" cy="0"/>
        </a:xfrm>
      </p:grpSpPr>
      <p:sp>
        <p:nvSpPr>
          <p:cNvPr id="16" name="Picture Placeholder 16">
            <a:extLst>
              <a:ext uri="{FF2B5EF4-FFF2-40B4-BE49-F238E27FC236}">
                <a16:creationId xmlns:a16="http://schemas.microsoft.com/office/drawing/2014/main" id="{D68B4A32-0FD8-9E0A-0368-D44FF6A666EA}"/>
              </a:ext>
            </a:extLst>
          </p:cNvPr>
          <p:cNvSpPr>
            <a:spLocks noGrp="1"/>
          </p:cNvSpPr>
          <p:nvPr>
            <p:ph type="pic" sz="quarter" idx="11"/>
          </p:nvPr>
        </p:nvSpPr>
        <p:spPr>
          <a:xfrm>
            <a:off x="6685735" y="809624"/>
            <a:ext cx="5003801" cy="5235571"/>
          </a:xfrm>
          <a:pattFill prst="pct5">
            <a:fgClr>
              <a:schemeClr val="accent1"/>
            </a:fgClr>
            <a:bgClr>
              <a:schemeClr val="bg1"/>
            </a:bgClr>
          </a:pattFill>
        </p:spPr>
        <p:txBody>
          <a:bodyPr>
            <a:normAutofit/>
          </a:bodyPr>
          <a:lstStyle>
            <a:lvl1pPr>
              <a:defRPr sz="1100"/>
            </a:lvl1pPr>
          </a:lstStyle>
          <a:p>
            <a:endParaRPr lang="en-US" dirty="0"/>
          </a:p>
        </p:txBody>
      </p:sp>
      <p:sp>
        <p:nvSpPr>
          <p:cNvPr id="14" name="Picture Placeholder 16">
            <a:extLst>
              <a:ext uri="{FF2B5EF4-FFF2-40B4-BE49-F238E27FC236}">
                <a16:creationId xmlns:a16="http://schemas.microsoft.com/office/drawing/2014/main" id="{1EDD1386-3C5C-C58E-EC1C-489B8358C36E}"/>
              </a:ext>
            </a:extLst>
          </p:cNvPr>
          <p:cNvSpPr>
            <a:spLocks noGrp="1"/>
          </p:cNvSpPr>
          <p:nvPr>
            <p:ph type="pic" sz="quarter" idx="10"/>
          </p:nvPr>
        </p:nvSpPr>
        <p:spPr>
          <a:xfrm>
            <a:off x="412888" y="809624"/>
            <a:ext cx="5003801" cy="5235571"/>
          </a:xfrm>
          <a:pattFill prst="pct5">
            <a:fgClr>
              <a:schemeClr val="accent1"/>
            </a:fgClr>
            <a:bgClr>
              <a:schemeClr val="bg1"/>
            </a:bgClr>
          </a:pattFill>
        </p:spPr>
        <p:txBody>
          <a:bodyPr>
            <a:normAutofit/>
          </a:bodyPr>
          <a:lstStyle>
            <a:lvl1pPr>
              <a:defRPr sz="1100"/>
            </a:lvl1pPr>
          </a:lstStyle>
          <a:p>
            <a:endParaRPr lang="en-US" dirty="0"/>
          </a:p>
        </p:txBody>
      </p:sp>
      <p:sp>
        <p:nvSpPr>
          <p:cNvPr id="8" name="Rectangle 7">
            <a:extLst>
              <a:ext uri="{FF2B5EF4-FFF2-40B4-BE49-F238E27FC236}">
                <a16:creationId xmlns:a16="http://schemas.microsoft.com/office/drawing/2014/main" id="{3FC48543-1A48-E107-2782-A87045A80D6D}"/>
              </a:ext>
            </a:extLst>
          </p:cNvPr>
          <p:cNvSpPr/>
          <p:nvPr userDrawn="1"/>
        </p:nvSpPr>
        <p:spPr>
          <a:xfrm>
            <a:off x="4091126" y="1825487"/>
            <a:ext cx="3947974" cy="320702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1" name="Straight Connector 10">
            <a:extLst>
              <a:ext uri="{FF2B5EF4-FFF2-40B4-BE49-F238E27FC236}">
                <a16:creationId xmlns:a16="http://schemas.microsoft.com/office/drawing/2014/main" id="{D0960497-713A-883A-2974-21AA6AF56B0D}"/>
              </a:ext>
            </a:extLst>
          </p:cNvPr>
          <p:cNvCxnSpPr/>
          <p:nvPr userDrawn="1"/>
        </p:nvCxnSpPr>
        <p:spPr>
          <a:xfrm>
            <a:off x="5691212" y="2243756"/>
            <a:ext cx="7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D701880-775F-01DC-209C-1C5114376B3E}"/>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latin typeface="Montserrat" panose="00000500000000000000" pitchFamily="2" charset="0"/>
              </a:rPr>
              <a:t>‹#›</a:t>
            </a:fld>
            <a:endParaRPr lang="en-US" sz="800" dirty="0">
              <a:latin typeface="Montserrat" panose="00000500000000000000" pitchFamily="2" charset="0"/>
            </a:endParaRPr>
          </a:p>
        </p:txBody>
      </p:sp>
      <p:sp>
        <p:nvSpPr>
          <p:cNvPr id="18" name="Text Placeholder 21">
            <a:extLst>
              <a:ext uri="{FF2B5EF4-FFF2-40B4-BE49-F238E27FC236}">
                <a16:creationId xmlns:a16="http://schemas.microsoft.com/office/drawing/2014/main" id="{D380EF16-42CB-2077-41EC-D5F17498B7C2}"/>
              </a:ext>
            </a:extLst>
          </p:cNvPr>
          <p:cNvSpPr>
            <a:spLocks noGrp="1"/>
          </p:cNvSpPr>
          <p:nvPr>
            <p:ph type="body" sz="quarter" idx="13" hasCustomPrompt="1"/>
          </p:nvPr>
        </p:nvSpPr>
        <p:spPr>
          <a:xfrm>
            <a:off x="4261413" y="3090057"/>
            <a:ext cx="3501199" cy="1577193"/>
          </a:xfrm>
        </p:spPr>
        <p:txBody>
          <a:bodyPr>
            <a:noAutofit/>
          </a:bodyPr>
          <a:lstStyle>
            <a:lvl1pPr marL="0" indent="0" algn="ctr" defTabSz="457200" rtl="0" eaLnBrk="1" latinLnBrk="0" hangingPunct="1">
              <a:lnSpc>
                <a:spcPct val="130000"/>
              </a:lnSpc>
              <a:spcBef>
                <a:spcPts val="1000"/>
              </a:spcBef>
              <a:buFont typeface="Arial" panose="020B0604020202020204" pitchFamily="34" charset="0"/>
              <a:buNone/>
              <a:defRPr lang="en-US" sz="1200" i="0" kern="1200" dirty="0" smtClean="0">
                <a:solidFill>
                  <a:schemeClr val="bg1"/>
                </a:solidFill>
                <a:effectLst/>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Sapien </a:t>
            </a:r>
            <a:r>
              <a:rPr lang="en-US" dirty="0" err="1"/>
              <a:t>nam</a:t>
            </a:r>
            <a:r>
              <a:rPr lang="en-US" dirty="0"/>
              <a:t> suspendisse, tincidunt eget ante tincidunt, eros in auctor fringilla praesent at diam. In et quam est eget mi.</a:t>
            </a:r>
          </a:p>
        </p:txBody>
      </p:sp>
      <p:sp>
        <p:nvSpPr>
          <p:cNvPr id="20" name="Text Placeholder 21">
            <a:extLst>
              <a:ext uri="{FF2B5EF4-FFF2-40B4-BE49-F238E27FC236}">
                <a16:creationId xmlns:a16="http://schemas.microsoft.com/office/drawing/2014/main" id="{9BE4A2EF-172F-1E4E-7F9A-8FCDBA2A2DE9}"/>
              </a:ext>
            </a:extLst>
          </p:cNvPr>
          <p:cNvSpPr>
            <a:spLocks noGrp="1"/>
          </p:cNvSpPr>
          <p:nvPr>
            <p:ph type="body" sz="quarter" idx="14" hasCustomPrompt="1"/>
          </p:nvPr>
        </p:nvSpPr>
        <p:spPr>
          <a:xfrm>
            <a:off x="4261413" y="2425899"/>
            <a:ext cx="3501199" cy="400111"/>
          </a:xfrm>
        </p:spPr>
        <p:txBody>
          <a:bodyPr>
            <a:noAutofit/>
          </a:bodyPr>
          <a:lstStyle>
            <a:lvl1pPr marL="0" indent="0" algn="ctr" defTabSz="457200" rtl="0" eaLnBrk="1" latinLnBrk="0" hangingPunct="1">
              <a:lnSpc>
                <a:spcPct val="130000"/>
              </a:lnSpc>
              <a:spcBef>
                <a:spcPts val="1000"/>
              </a:spcBef>
              <a:buFont typeface="Arial" panose="020B0604020202020204" pitchFamily="34" charset="0"/>
              <a:buNone/>
              <a:defRPr lang="en-US" sz="2000" kern="1200" dirty="0" smtClean="0">
                <a:solidFill>
                  <a:schemeClr val="bg1"/>
                </a:solidFill>
                <a:latin typeface="Montserrat Bold" panose="00000800000000000000" pitchFamily="2" charset="0"/>
                <a:ea typeface="Lato" panose="020F0502020204030203" pitchFamily="34" charset="0"/>
                <a:cs typeface="Lato" panose="020F0502020204030203" pitchFamily="34" charset="0"/>
              </a:defRPr>
            </a:lvl1pPr>
          </a:lstStyle>
          <a:p>
            <a:pPr lvl="0"/>
            <a:r>
              <a:rPr lang="en-US" dirty="0"/>
              <a:t>OUR CAPTION</a:t>
            </a:r>
          </a:p>
        </p:txBody>
      </p:sp>
    </p:spTree>
    <p:extLst>
      <p:ext uri="{BB962C8B-B14F-4D97-AF65-F5344CB8AC3E}">
        <p14:creationId xmlns:p14="http://schemas.microsoft.com/office/powerpoint/2010/main" val="2269446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mp; Image-8">
    <p:spTree>
      <p:nvGrpSpPr>
        <p:cNvPr id="1" name=""/>
        <p:cNvGrpSpPr/>
        <p:nvPr/>
      </p:nvGrpSpPr>
      <p:grpSpPr>
        <a:xfrm>
          <a:off x="0" y="0"/>
          <a:ext cx="0" cy="0"/>
          <a:chOff x="0" y="0"/>
          <a:chExt cx="0" cy="0"/>
        </a:xfrm>
      </p:grpSpPr>
      <p:sp>
        <p:nvSpPr>
          <p:cNvPr id="19" name="Picture Placeholder 16">
            <a:extLst>
              <a:ext uri="{FF2B5EF4-FFF2-40B4-BE49-F238E27FC236}">
                <a16:creationId xmlns:a16="http://schemas.microsoft.com/office/drawing/2014/main" id="{A7BE4695-678D-6413-0B5E-3FB4A8BE3682}"/>
              </a:ext>
            </a:extLst>
          </p:cNvPr>
          <p:cNvSpPr>
            <a:spLocks noGrp="1"/>
          </p:cNvSpPr>
          <p:nvPr>
            <p:ph type="pic" sz="quarter" idx="11"/>
          </p:nvPr>
        </p:nvSpPr>
        <p:spPr>
          <a:xfrm>
            <a:off x="4376055" y="3383280"/>
            <a:ext cx="7815945" cy="3474720"/>
          </a:xfrm>
          <a:pattFill prst="pct5">
            <a:fgClr>
              <a:schemeClr val="accent1"/>
            </a:fgClr>
            <a:bgClr>
              <a:schemeClr val="bg1"/>
            </a:bgClr>
          </a:pattFill>
        </p:spPr>
        <p:txBody>
          <a:bodyPr>
            <a:normAutofit/>
          </a:bodyPr>
          <a:lstStyle>
            <a:lvl1pPr>
              <a:defRPr sz="1100"/>
            </a:lvl1pPr>
          </a:lstStyle>
          <a:p>
            <a:endParaRPr lang="en-US" dirty="0"/>
          </a:p>
        </p:txBody>
      </p:sp>
      <p:sp>
        <p:nvSpPr>
          <p:cNvPr id="6" name="Rectangle 5">
            <a:extLst>
              <a:ext uri="{FF2B5EF4-FFF2-40B4-BE49-F238E27FC236}">
                <a16:creationId xmlns:a16="http://schemas.microsoft.com/office/drawing/2014/main" id="{AA845E3D-8A2D-96C5-435D-F032ADC82134}"/>
              </a:ext>
            </a:extLst>
          </p:cNvPr>
          <p:cNvSpPr/>
          <p:nvPr userDrawn="1"/>
        </p:nvSpPr>
        <p:spPr>
          <a:xfrm>
            <a:off x="0" y="3383280"/>
            <a:ext cx="4376058" cy="3474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Box 14">
            <a:extLst>
              <a:ext uri="{FF2B5EF4-FFF2-40B4-BE49-F238E27FC236}">
                <a16:creationId xmlns:a16="http://schemas.microsoft.com/office/drawing/2014/main" id="{A5D18689-C9AA-0E4A-F158-6DF87D512648}"/>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bg1"/>
                </a:solidFill>
                <a:latin typeface="Montserrat" panose="00000500000000000000" pitchFamily="2" charset="0"/>
              </a:rPr>
              <a:t>‹#›</a:t>
            </a:fld>
            <a:endParaRPr lang="en-US" sz="800" dirty="0">
              <a:solidFill>
                <a:schemeClr val="bg1"/>
              </a:solidFill>
              <a:latin typeface="Montserrat" panose="00000500000000000000" pitchFamily="2" charset="0"/>
            </a:endParaRPr>
          </a:p>
        </p:txBody>
      </p:sp>
      <p:sp>
        <p:nvSpPr>
          <p:cNvPr id="17" name="Picture Placeholder 16">
            <a:extLst>
              <a:ext uri="{FF2B5EF4-FFF2-40B4-BE49-F238E27FC236}">
                <a16:creationId xmlns:a16="http://schemas.microsoft.com/office/drawing/2014/main" id="{BB5551F3-9E33-552B-CA34-FA2F1CB9F5FB}"/>
              </a:ext>
            </a:extLst>
          </p:cNvPr>
          <p:cNvSpPr>
            <a:spLocks noGrp="1"/>
          </p:cNvSpPr>
          <p:nvPr>
            <p:ph type="pic" sz="quarter" idx="10"/>
          </p:nvPr>
        </p:nvSpPr>
        <p:spPr>
          <a:xfrm>
            <a:off x="0" y="0"/>
            <a:ext cx="4376055" cy="3383280"/>
          </a:xfrm>
          <a:pattFill prst="pct5">
            <a:fgClr>
              <a:schemeClr val="accent1"/>
            </a:fgClr>
            <a:bgClr>
              <a:schemeClr val="bg1"/>
            </a:bgClr>
          </a:pattFill>
        </p:spPr>
        <p:txBody>
          <a:bodyPr>
            <a:normAutofit/>
          </a:bodyPr>
          <a:lstStyle>
            <a:lvl1pPr>
              <a:defRPr sz="1100"/>
            </a:lvl1pPr>
          </a:lstStyle>
          <a:p>
            <a:endParaRPr lang="en-US" dirty="0"/>
          </a:p>
        </p:txBody>
      </p:sp>
      <p:sp>
        <p:nvSpPr>
          <p:cNvPr id="21" name="Text Placeholder 21">
            <a:extLst>
              <a:ext uri="{FF2B5EF4-FFF2-40B4-BE49-F238E27FC236}">
                <a16:creationId xmlns:a16="http://schemas.microsoft.com/office/drawing/2014/main" id="{C71BAC90-6851-C70B-35F3-1DC5B1A90CC2}"/>
              </a:ext>
            </a:extLst>
          </p:cNvPr>
          <p:cNvSpPr>
            <a:spLocks noGrp="1"/>
          </p:cNvSpPr>
          <p:nvPr>
            <p:ph type="body" sz="quarter" idx="13" hasCustomPrompt="1"/>
          </p:nvPr>
        </p:nvSpPr>
        <p:spPr>
          <a:xfrm>
            <a:off x="5095805" y="1263412"/>
            <a:ext cx="6219895" cy="673175"/>
          </a:xfrm>
        </p:spPr>
        <p:txBody>
          <a:bodyPr>
            <a:noAutofit/>
          </a:bodyPr>
          <a:lstStyle>
            <a:lvl1pPr marL="0" indent="0" algn="l" defTabSz="457200" rtl="0" eaLnBrk="1" latinLnBrk="0" hangingPunct="1">
              <a:lnSpc>
                <a:spcPct val="130000"/>
              </a:lnSpc>
              <a:spcBef>
                <a:spcPts val="1000"/>
              </a:spcBef>
              <a:buFont typeface="Arial" panose="020B0604020202020204" pitchFamily="34" charset="0"/>
              <a:buNone/>
              <a:defRPr lang="en-US" sz="1000" kern="1200" dirty="0" smtClean="0">
                <a:solidFill>
                  <a:schemeClr val="tx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Sapien </a:t>
            </a:r>
            <a:r>
              <a:rPr lang="en-US" dirty="0" err="1"/>
              <a:t>nam</a:t>
            </a:r>
            <a:r>
              <a:rPr lang="en-US" dirty="0"/>
              <a:t> suspendisse, tincidunt eget ante tincidunt, eros in auctor fringilla praesent at diam. In et quam est eget mi. Pellentesque nunc orci eu enim, </a:t>
            </a:r>
          </a:p>
        </p:txBody>
      </p:sp>
      <p:sp>
        <p:nvSpPr>
          <p:cNvPr id="23" name="Text Placeholder 21">
            <a:extLst>
              <a:ext uri="{FF2B5EF4-FFF2-40B4-BE49-F238E27FC236}">
                <a16:creationId xmlns:a16="http://schemas.microsoft.com/office/drawing/2014/main" id="{06F0F58D-5B1E-4374-5860-16537B2F9DC2}"/>
              </a:ext>
            </a:extLst>
          </p:cNvPr>
          <p:cNvSpPr>
            <a:spLocks noGrp="1"/>
          </p:cNvSpPr>
          <p:nvPr>
            <p:ph type="body" sz="quarter" idx="14" hasCustomPrompt="1"/>
          </p:nvPr>
        </p:nvSpPr>
        <p:spPr>
          <a:xfrm>
            <a:off x="5095805" y="2079656"/>
            <a:ext cx="6219895" cy="673175"/>
          </a:xfrm>
        </p:spPr>
        <p:txBody>
          <a:bodyPr>
            <a:noAutofit/>
          </a:bodyPr>
          <a:lstStyle>
            <a:lvl1pPr marL="0" indent="0" algn="l" defTabSz="457200" rtl="0" eaLnBrk="1" latinLnBrk="0" hangingPunct="1">
              <a:lnSpc>
                <a:spcPct val="130000"/>
              </a:lnSpc>
              <a:spcBef>
                <a:spcPts val="1000"/>
              </a:spcBef>
              <a:buFont typeface="Arial" panose="020B0604020202020204" pitchFamily="34" charset="0"/>
              <a:buNone/>
              <a:defRPr lang="en-US" sz="1000" kern="1200" dirty="0" smtClean="0">
                <a:solidFill>
                  <a:schemeClr val="tx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Sapien </a:t>
            </a:r>
            <a:r>
              <a:rPr lang="en-US" dirty="0" err="1"/>
              <a:t>nam</a:t>
            </a:r>
            <a:r>
              <a:rPr lang="en-US" dirty="0"/>
              <a:t> suspendisse, tincidunt eget ante tincidunt, eros in auctor fringilla praesent at diam. In et quam est eget mi. Pellentesque nunc orci eu enim, </a:t>
            </a:r>
          </a:p>
        </p:txBody>
      </p:sp>
      <p:sp>
        <p:nvSpPr>
          <p:cNvPr id="25" name="Text Placeholder 21">
            <a:extLst>
              <a:ext uri="{FF2B5EF4-FFF2-40B4-BE49-F238E27FC236}">
                <a16:creationId xmlns:a16="http://schemas.microsoft.com/office/drawing/2014/main" id="{936786E9-944F-5004-5E20-13CEC8431193}"/>
              </a:ext>
            </a:extLst>
          </p:cNvPr>
          <p:cNvSpPr>
            <a:spLocks noGrp="1"/>
          </p:cNvSpPr>
          <p:nvPr>
            <p:ph type="body" sz="quarter" idx="15" hasCustomPrompt="1"/>
          </p:nvPr>
        </p:nvSpPr>
        <p:spPr>
          <a:xfrm>
            <a:off x="5095805" y="693895"/>
            <a:ext cx="6219895" cy="296185"/>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kern="1200" spc="150" dirty="0" smtClean="0">
                <a:solidFill>
                  <a:schemeClr val="tx1">
                    <a:lumMod val="85000"/>
                    <a:lumOff val="15000"/>
                  </a:schemeClr>
                </a:solidFill>
                <a:latin typeface="Inter Bold" panose="020B0502030000000004" pitchFamily="34" charset="0"/>
                <a:ea typeface="Inter Bold" panose="020B0502030000000004" pitchFamily="34" charset="0"/>
                <a:cs typeface="Lato" panose="020F0502020204030203" pitchFamily="34" charset="0"/>
              </a:defRPr>
            </a:lvl1pPr>
          </a:lstStyle>
          <a:p>
            <a:pPr lvl="0"/>
            <a:r>
              <a:rPr lang="en-US" dirty="0"/>
              <a:t>YOUR SUBTITLE HERE</a:t>
            </a:r>
          </a:p>
        </p:txBody>
      </p:sp>
      <p:sp>
        <p:nvSpPr>
          <p:cNvPr id="27" name="Text Placeholder 21">
            <a:extLst>
              <a:ext uri="{FF2B5EF4-FFF2-40B4-BE49-F238E27FC236}">
                <a16:creationId xmlns:a16="http://schemas.microsoft.com/office/drawing/2014/main" id="{EF7F8381-C3A0-D827-DFE1-81CB5D978972}"/>
              </a:ext>
            </a:extLst>
          </p:cNvPr>
          <p:cNvSpPr>
            <a:spLocks noGrp="1"/>
          </p:cNvSpPr>
          <p:nvPr>
            <p:ph type="body" sz="quarter" idx="16" hasCustomPrompt="1"/>
          </p:nvPr>
        </p:nvSpPr>
        <p:spPr>
          <a:xfrm>
            <a:off x="162838" y="4475146"/>
            <a:ext cx="4050380" cy="1190076"/>
          </a:xfrm>
        </p:spPr>
        <p:txBody>
          <a:bodyPr>
            <a:noAutofit/>
          </a:bodyPr>
          <a:lstStyle>
            <a:lvl1pPr marL="0" indent="0" algn="ctr">
              <a:buNone/>
              <a:defRPr sz="3600">
                <a:solidFill>
                  <a:schemeClr val="bg1"/>
                </a:solidFill>
                <a:latin typeface="Montserrat Bold" panose="00000800000000000000" pitchFamily="2" charset="0"/>
              </a:defRPr>
            </a:lvl1pPr>
          </a:lstStyle>
          <a:p>
            <a:pPr lvl="0"/>
            <a:r>
              <a:rPr lang="en-US" dirty="0"/>
              <a:t>Main Example</a:t>
            </a:r>
          </a:p>
          <a:p>
            <a:pPr lvl="0"/>
            <a:r>
              <a:rPr lang="en-US" dirty="0"/>
              <a:t>Title Here</a:t>
            </a:r>
          </a:p>
        </p:txBody>
      </p:sp>
      <p:sp>
        <p:nvSpPr>
          <p:cNvPr id="28" name="Text Placeholder 21">
            <a:extLst>
              <a:ext uri="{FF2B5EF4-FFF2-40B4-BE49-F238E27FC236}">
                <a16:creationId xmlns:a16="http://schemas.microsoft.com/office/drawing/2014/main" id="{D5E9AAEB-E5D8-8235-98B6-4CDBB6A88F31}"/>
              </a:ext>
            </a:extLst>
          </p:cNvPr>
          <p:cNvSpPr>
            <a:spLocks noGrp="1"/>
          </p:cNvSpPr>
          <p:nvPr>
            <p:ph type="body" sz="quarter" idx="12" hasCustomPrompt="1"/>
          </p:nvPr>
        </p:nvSpPr>
        <p:spPr>
          <a:xfrm>
            <a:off x="162838" y="3926021"/>
            <a:ext cx="4050380" cy="306253"/>
          </a:xfr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kern="1200" spc="150" dirty="0" smtClean="0">
                <a:solidFill>
                  <a:schemeClr val="bg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YOUR SUBTITLE HERE</a:t>
            </a:r>
          </a:p>
        </p:txBody>
      </p:sp>
      <p:sp>
        <p:nvSpPr>
          <p:cNvPr id="30" name="Text Placeholder 21">
            <a:extLst>
              <a:ext uri="{FF2B5EF4-FFF2-40B4-BE49-F238E27FC236}">
                <a16:creationId xmlns:a16="http://schemas.microsoft.com/office/drawing/2014/main" id="{D0F130B1-772B-00DC-2FA2-77EEE2F95359}"/>
              </a:ext>
            </a:extLst>
          </p:cNvPr>
          <p:cNvSpPr>
            <a:spLocks noGrp="1"/>
          </p:cNvSpPr>
          <p:nvPr>
            <p:ph type="body" sz="quarter" idx="17" hasCustomPrompt="1"/>
          </p:nvPr>
        </p:nvSpPr>
        <p:spPr>
          <a:xfrm>
            <a:off x="168284" y="5844715"/>
            <a:ext cx="4044934" cy="517986"/>
          </a:xfrm>
        </p:spPr>
        <p:txBody>
          <a:bodyPr>
            <a:noAutofit/>
          </a:bodyPr>
          <a:lstStyle>
            <a:lvl1pPr marL="0" indent="0" algn="ctr" defTabSz="457200" rtl="0" eaLnBrk="1" latinLnBrk="0" hangingPunct="1">
              <a:lnSpc>
                <a:spcPct val="100000"/>
              </a:lnSpc>
              <a:spcBef>
                <a:spcPts val="1000"/>
              </a:spcBef>
              <a:buFont typeface="Arial" panose="020B0604020202020204" pitchFamily="34" charset="0"/>
              <a:buNone/>
              <a:defRPr lang="pt-BR" sz="1050" kern="1200" dirty="0" smtClean="0">
                <a:solidFill>
                  <a:schemeClr val="bg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pt-BR" dirty="0"/>
              <a:t>Neque porro quis quam est, qui </a:t>
            </a:r>
          </a:p>
          <a:p>
            <a:pPr lvl="0"/>
            <a:r>
              <a:rPr lang="pt-BR" dirty="0"/>
              <a:t>dolorem ipsum quia dolor sit amet. Neque porro</a:t>
            </a:r>
          </a:p>
        </p:txBody>
      </p:sp>
    </p:spTree>
    <p:extLst>
      <p:ext uri="{BB962C8B-B14F-4D97-AF65-F5344CB8AC3E}">
        <p14:creationId xmlns:p14="http://schemas.microsoft.com/office/powerpoint/2010/main" val="413245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mp; Image-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3D86CD-DA9D-352C-704C-1271CEA17F81}"/>
              </a:ext>
            </a:extLst>
          </p:cNvPr>
          <p:cNvSpPr/>
          <p:nvPr userDrawn="1"/>
        </p:nvSpPr>
        <p:spPr>
          <a:xfrm>
            <a:off x="3971109" y="-1"/>
            <a:ext cx="4256394" cy="34224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a:extLst>
              <a:ext uri="{FF2B5EF4-FFF2-40B4-BE49-F238E27FC236}">
                <a16:creationId xmlns:a16="http://schemas.microsoft.com/office/drawing/2014/main" id="{0EF85F98-07D4-5784-594E-FE3B940756AF}"/>
              </a:ext>
            </a:extLst>
          </p:cNvPr>
          <p:cNvSpPr txBox="1"/>
          <p:nvPr userDrawn="1"/>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tx1">
                    <a:lumMod val="85000"/>
                    <a:lumOff val="15000"/>
                  </a:schemeClr>
                </a:solidFill>
                <a:latin typeface="Montserrat" panose="00000500000000000000" pitchFamily="2" charset="0"/>
              </a:rPr>
              <a:t>‹#›</a:t>
            </a:fld>
            <a:endParaRPr lang="en-US" sz="800" dirty="0">
              <a:solidFill>
                <a:schemeClr val="tx1">
                  <a:lumMod val="85000"/>
                  <a:lumOff val="15000"/>
                </a:schemeClr>
              </a:solidFill>
              <a:latin typeface="Montserrat" panose="00000500000000000000" pitchFamily="2" charset="0"/>
            </a:endParaRPr>
          </a:p>
        </p:txBody>
      </p:sp>
      <p:sp>
        <p:nvSpPr>
          <p:cNvPr id="19" name="Text Placeholder 21">
            <a:extLst>
              <a:ext uri="{FF2B5EF4-FFF2-40B4-BE49-F238E27FC236}">
                <a16:creationId xmlns:a16="http://schemas.microsoft.com/office/drawing/2014/main" id="{9C896FF3-A358-7321-4510-7CD68CED85DD}"/>
              </a:ext>
            </a:extLst>
          </p:cNvPr>
          <p:cNvSpPr>
            <a:spLocks noGrp="1"/>
          </p:cNvSpPr>
          <p:nvPr>
            <p:ph type="body" sz="quarter" idx="14" hasCustomPrompt="1"/>
          </p:nvPr>
        </p:nvSpPr>
        <p:spPr>
          <a:xfrm>
            <a:off x="383255" y="4758457"/>
            <a:ext cx="3287045" cy="1273362"/>
          </a:xfrm>
        </p:spPr>
        <p:txBody>
          <a:bodyPr>
            <a:noAutofit/>
          </a:bodyPr>
          <a:lstStyle>
            <a:lvl1pPr marL="0" indent="0" algn="just" defTabSz="457200" rtl="0" eaLnBrk="1" latinLnBrk="0" hangingPunct="1">
              <a:lnSpc>
                <a:spcPct val="130000"/>
              </a:lnSpc>
              <a:spcBef>
                <a:spcPts val="1000"/>
              </a:spcBef>
              <a:buFont typeface="Arial" panose="020B0604020202020204" pitchFamily="34" charset="0"/>
              <a:buNone/>
              <a:defRPr lang="en-US" sz="1000" kern="1200" dirty="0" smtClean="0">
                <a:solidFill>
                  <a:schemeClr val="tx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Sapien </a:t>
            </a:r>
            <a:r>
              <a:rPr lang="en-US" dirty="0" err="1"/>
              <a:t>nam</a:t>
            </a:r>
            <a:r>
              <a:rPr lang="en-US" dirty="0"/>
              <a:t> suspendisse, tincidunt eget ante tincidunt, eros in auctor fringilla praesent at diam. In et quam est eget mi. Pellentesque nunc orci eu enim, </a:t>
            </a:r>
          </a:p>
        </p:txBody>
      </p:sp>
      <p:sp>
        <p:nvSpPr>
          <p:cNvPr id="21" name="Text Placeholder 21">
            <a:extLst>
              <a:ext uri="{FF2B5EF4-FFF2-40B4-BE49-F238E27FC236}">
                <a16:creationId xmlns:a16="http://schemas.microsoft.com/office/drawing/2014/main" id="{8781E97D-CA24-98B2-9662-DB921954D5DD}"/>
              </a:ext>
            </a:extLst>
          </p:cNvPr>
          <p:cNvSpPr>
            <a:spLocks noGrp="1"/>
          </p:cNvSpPr>
          <p:nvPr>
            <p:ph type="body" sz="quarter" idx="15" hasCustomPrompt="1"/>
          </p:nvPr>
        </p:nvSpPr>
        <p:spPr>
          <a:xfrm>
            <a:off x="383255" y="4365511"/>
            <a:ext cx="3287045" cy="293137"/>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kern="1200" spc="150" dirty="0" smtClean="0">
                <a:solidFill>
                  <a:schemeClr val="tx1">
                    <a:lumMod val="85000"/>
                    <a:lumOff val="15000"/>
                  </a:schemeClr>
                </a:solidFill>
                <a:latin typeface="Inter Bold" panose="020B0502030000000004" pitchFamily="34" charset="0"/>
                <a:ea typeface="Inter Bold" panose="020B0502030000000004" pitchFamily="34" charset="0"/>
                <a:cs typeface="Lato" panose="020F0502020204030203" pitchFamily="34" charset="0"/>
              </a:defRPr>
            </a:lvl1pPr>
          </a:lstStyle>
          <a:p>
            <a:pPr lvl="0"/>
            <a:r>
              <a:rPr lang="en-US" dirty="0"/>
              <a:t>Our Best Caption Here</a:t>
            </a:r>
          </a:p>
        </p:txBody>
      </p:sp>
      <p:sp>
        <p:nvSpPr>
          <p:cNvPr id="24" name="Text Placeholder 21">
            <a:extLst>
              <a:ext uri="{FF2B5EF4-FFF2-40B4-BE49-F238E27FC236}">
                <a16:creationId xmlns:a16="http://schemas.microsoft.com/office/drawing/2014/main" id="{8742C3ED-AC8F-1E4D-B794-8E98403384AD}"/>
              </a:ext>
            </a:extLst>
          </p:cNvPr>
          <p:cNvSpPr>
            <a:spLocks noGrp="1"/>
          </p:cNvSpPr>
          <p:nvPr>
            <p:ph type="body" sz="quarter" idx="16" hasCustomPrompt="1"/>
          </p:nvPr>
        </p:nvSpPr>
        <p:spPr>
          <a:xfrm>
            <a:off x="8623898" y="4758457"/>
            <a:ext cx="3287045" cy="1273362"/>
          </a:xfrm>
        </p:spPr>
        <p:txBody>
          <a:bodyPr>
            <a:noAutofit/>
          </a:bodyPr>
          <a:lstStyle>
            <a:lvl1pPr marL="0" indent="0" algn="just" defTabSz="457200" rtl="0" eaLnBrk="1" latinLnBrk="0" hangingPunct="1">
              <a:lnSpc>
                <a:spcPct val="130000"/>
              </a:lnSpc>
              <a:spcBef>
                <a:spcPts val="1000"/>
              </a:spcBef>
              <a:buFont typeface="Arial" panose="020B0604020202020204" pitchFamily="34" charset="0"/>
              <a:buNone/>
              <a:defRPr lang="en-US" sz="1000" kern="1200" dirty="0" smtClean="0">
                <a:solidFill>
                  <a:schemeClr val="tx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Lorem ipsum dolor sit amet, </a:t>
            </a:r>
            <a:r>
              <a:rPr lang="en-US" dirty="0" err="1"/>
              <a:t>lacus</a:t>
            </a:r>
            <a:r>
              <a:rPr lang="en-US" dirty="0"/>
              <a:t> nulla ac netus nibh aliquet, porttitor ligula </a:t>
            </a:r>
            <a:r>
              <a:rPr lang="en-US" dirty="0" err="1"/>
              <a:t>justo</a:t>
            </a:r>
            <a:r>
              <a:rPr lang="en-US" dirty="0"/>
              <a:t> libero </a:t>
            </a:r>
            <a:r>
              <a:rPr lang="en-US" dirty="0" err="1"/>
              <a:t>vivamus</a:t>
            </a:r>
            <a:r>
              <a:rPr lang="en-US" dirty="0"/>
              <a:t> porttitor dolor, </a:t>
            </a:r>
            <a:r>
              <a:rPr lang="en-US" dirty="0" err="1"/>
              <a:t>conubia</a:t>
            </a:r>
            <a:r>
              <a:rPr lang="en-US" dirty="0"/>
              <a:t> mollit. Sapien </a:t>
            </a:r>
            <a:r>
              <a:rPr lang="en-US" dirty="0" err="1"/>
              <a:t>nam</a:t>
            </a:r>
            <a:r>
              <a:rPr lang="en-US" dirty="0"/>
              <a:t> suspendisse, tincidunt eget ante tincidunt, eros in auctor fringilla praesent at diam. In et quam est eget mi. Pellentesque nunc orci eu enim, </a:t>
            </a:r>
          </a:p>
        </p:txBody>
      </p:sp>
      <p:sp>
        <p:nvSpPr>
          <p:cNvPr id="25" name="Text Placeholder 21">
            <a:extLst>
              <a:ext uri="{FF2B5EF4-FFF2-40B4-BE49-F238E27FC236}">
                <a16:creationId xmlns:a16="http://schemas.microsoft.com/office/drawing/2014/main" id="{7FA58FAB-FD82-9DBD-6BDD-D000AF07A366}"/>
              </a:ext>
            </a:extLst>
          </p:cNvPr>
          <p:cNvSpPr>
            <a:spLocks noGrp="1"/>
          </p:cNvSpPr>
          <p:nvPr>
            <p:ph type="body" sz="quarter" idx="17" hasCustomPrompt="1"/>
          </p:nvPr>
        </p:nvSpPr>
        <p:spPr>
          <a:xfrm>
            <a:off x="8623898" y="4365511"/>
            <a:ext cx="3287045" cy="293137"/>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kern="1200" spc="150" dirty="0" smtClean="0">
                <a:solidFill>
                  <a:schemeClr val="tx1">
                    <a:lumMod val="85000"/>
                    <a:lumOff val="15000"/>
                  </a:schemeClr>
                </a:solidFill>
                <a:latin typeface="Inter Bold" panose="020B0502030000000004" pitchFamily="34" charset="0"/>
                <a:ea typeface="Inter Bold" panose="020B0502030000000004" pitchFamily="34" charset="0"/>
                <a:cs typeface="Lato" panose="020F0502020204030203" pitchFamily="34" charset="0"/>
              </a:defRPr>
            </a:lvl1pPr>
          </a:lstStyle>
          <a:p>
            <a:pPr lvl="0"/>
            <a:r>
              <a:rPr lang="en-US" dirty="0"/>
              <a:t>Our Best Caption Here</a:t>
            </a:r>
          </a:p>
        </p:txBody>
      </p:sp>
      <p:sp>
        <p:nvSpPr>
          <p:cNvPr id="30" name="Picture Placeholder 16">
            <a:extLst>
              <a:ext uri="{FF2B5EF4-FFF2-40B4-BE49-F238E27FC236}">
                <a16:creationId xmlns:a16="http://schemas.microsoft.com/office/drawing/2014/main" id="{E2638C66-5FD1-F894-38CA-16D31B6AF408}"/>
              </a:ext>
            </a:extLst>
          </p:cNvPr>
          <p:cNvSpPr>
            <a:spLocks noGrp="1"/>
          </p:cNvSpPr>
          <p:nvPr>
            <p:ph type="pic" sz="quarter" idx="10"/>
          </p:nvPr>
        </p:nvSpPr>
        <p:spPr>
          <a:xfrm>
            <a:off x="0" y="0"/>
            <a:ext cx="3989615" cy="3422466"/>
          </a:xfrm>
          <a:pattFill prst="pct5">
            <a:fgClr>
              <a:schemeClr val="accent1"/>
            </a:fgClr>
            <a:bgClr>
              <a:schemeClr val="bg1"/>
            </a:bgClr>
          </a:pattFill>
        </p:spPr>
        <p:txBody>
          <a:bodyPr>
            <a:normAutofit/>
          </a:bodyPr>
          <a:lstStyle>
            <a:lvl1pPr>
              <a:defRPr sz="1100"/>
            </a:lvl1pPr>
          </a:lstStyle>
          <a:p>
            <a:endParaRPr lang="en-US" dirty="0"/>
          </a:p>
        </p:txBody>
      </p:sp>
      <p:sp>
        <p:nvSpPr>
          <p:cNvPr id="31" name="Picture Placeholder 16">
            <a:extLst>
              <a:ext uri="{FF2B5EF4-FFF2-40B4-BE49-F238E27FC236}">
                <a16:creationId xmlns:a16="http://schemas.microsoft.com/office/drawing/2014/main" id="{E377B5B8-7D84-6151-18C1-002CB5027728}"/>
              </a:ext>
            </a:extLst>
          </p:cNvPr>
          <p:cNvSpPr>
            <a:spLocks noGrp="1"/>
          </p:cNvSpPr>
          <p:nvPr>
            <p:ph type="pic" sz="quarter" idx="18"/>
          </p:nvPr>
        </p:nvSpPr>
        <p:spPr>
          <a:xfrm>
            <a:off x="3964497" y="3429000"/>
            <a:ext cx="4256394" cy="3429000"/>
          </a:xfrm>
          <a:pattFill prst="pct5">
            <a:fgClr>
              <a:schemeClr val="accent1"/>
            </a:fgClr>
            <a:bgClr>
              <a:schemeClr val="bg1"/>
            </a:bgClr>
          </a:pattFill>
        </p:spPr>
        <p:txBody>
          <a:bodyPr>
            <a:normAutofit/>
          </a:bodyPr>
          <a:lstStyle>
            <a:lvl1pPr>
              <a:defRPr sz="1100"/>
            </a:lvl1pPr>
          </a:lstStyle>
          <a:p>
            <a:endParaRPr lang="en-US" dirty="0"/>
          </a:p>
        </p:txBody>
      </p:sp>
      <p:sp>
        <p:nvSpPr>
          <p:cNvPr id="32" name="Picture Placeholder 16">
            <a:extLst>
              <a:ext uri="{FF2B5EF4-FFF2-40B4-BE49-F238E27FC236}">
                <a16:creationId xmlns:a16="http://schemas.microsoft.com/office/drawing/2014/main" id="{39FAFA25-91F6-E611-5695-E13D15769D35}"/>
              </a:ext>
            </a:extLst>
          </p:cNvPr>
          <p:cNvSpPr>
            <a:spLocks noGrp="1"/>
          </p:cNvSpPr>
          <p:nvPr>
            <p:ph type="pic" sz="quarter" idx="19"/>
          </p:nvPr>
        </p:nvSpPr>
        <p:spPr>
          <a:xfrm>
            <a:off x="8202385" y="0"/>
            <a:ext cx="3989615" cy="3422466"/>
          </a:xfrm>
          <a:pattFill prst="pct5">
            <a:fgClr>
              <a:schemeClr val="accent1"/>
            </a:fgClr>
            <a:bgClr>
              <a:schemeClr val="bg1"/>
            </a:bgClr>
          </a:pattFill>
        </p:spPr>
        <p:txBody>
          <a:bodyPr>
            <a:normAutofit/>
          </a:bodyPr>
          <a:lstStyle>
            <a:lvl1pPr>
              <a:defRPr sz="1100"/>
            </a:lvl1pPr>
          </a:lstStyle>
          <a:p>
            <a:endParaRPr lang="en-US" dirty="0"/>
          </a:p>
        </p:txBody>
      </p:sp>
      <p:sp>
        <p:nvSpPr>
          <p:cNvPr id="36" name="Text Placeholder 21">
            <a:extLst>
              <a:ext uri="{FF2B5EF4-FFF2-40B4-BE49-F238E27FC236}">
                <a16:creationId xmlns:a16="http://schemas.microsoft.com/office/drawing/2014/main" id="{DCC88E11-807C-F5A7-9360-FF99195D8A1C}"/>
              </a:ext>
            </a:extLst>
          </p:cNvPr>
          <p:cNvSpPr>
            <a:spLocks noGrp="1"/>
          </p:cNvSpPr>
          <p:nvPr>
            <p:ph type="body" sz="quarter" idx="20" hasCustomPrompt="1"/>
          </p:nvPr>
        </p:nvSpPr>
        <p:spPr>
          <a:xfrm>
            <a:off x="4237888" y="1110374"/>
            <a:ext cx="3732668" cy="1190076"/>
          </a:xfrm>
        </p:spPr>
        <p:txBody>
          <a:bodyPr>
            <a:noAutofit/>
          </a:bodyPr>
          <a:lstStyle>
            <a:lvl1pPr marL="0" indent="0" algn="ctr">
              <a:buNone/>
              <a:defRPr sz="3600">
                <a:solidFill>
                  <a:schemeClr val="bg1"/>
                </a:solidFill>
                <a:latin typeface="Montserrat Bold" panose="00000800000000000000" pitchFamily="2" charset="0"/>
              </a:defRPr>
            </a:lvl1pPr>
          </a:lstStyle>
          <a:p>
            <a:pPr lvl="0"/>
            <a:r>
              <a:rPr lang="en-US" dirty="0"/>
              <a:t>Main Example</a:t>
            </a:r>
          </a:p>
          <a:p>
            <a:pPr lvl="0"/>
            <a:r>
              <a:rPr lang="en-US" dirty="0"/>
              <a:t>Title Here</a:t>
            </a:r>
          </a:p>
        </p:txBody>
      </p:sp>
      <p:sp>
        <p:nvSpPr>
          <p:cNvPr id="37" name="Text Placeholder 21">
            <a:extLst>
              <a:ext uri="{FF2B5EF4-FFF2-40B4-BE49-F238E27FC236}">
                <a16:creationId xmlns:a16="http://schemas.microsoft.com/office/drawing/2014/main" id="{EBA09283-2DB8-28BD-A0F9-31FB9B723173}"/>
              </a:ext>
            </a:extLst>
          </p:cNvPr>
          <p:cNvSpPr>
            <a:spLocks noGrp="1"/>
          </p:cNvSpPr>
          <p:nvPr>
            <p:ph type="body" sz="quarter" idx="12" hasCustomPrompt="1"/>
          </p:nvPr>
        </p:nvSpPr>
        <p:spPr>
          <a:xfrm>
            <a:off x="4237888" y="410859"/>
            <a:ext cx="3732668" cy="306253"/>
          </a:xfr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200" kern="1200" spc="150" dirty="0" smtClean="0">
                <a:solidFill>
                  <a:schemeClr val="bg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en-US" dirty="0"/>
              <a:t>YOUR SUBTITLE HERE</a:t>
            </a:r>
          </a:p>
        </p:txBody>
      </p:sp>
      <p:sp>
        <p:nvSpPr>
          <p:cNvPr id="38" name="Text Placeholder 21">
            <a:extLst>
              <a:ext uri="{FF2B5EF4-FFF2-40B4-BE49-F238E27FC236}">
                <a16:creationId xmlns:a16="http://schemas.microsoft.com/office/drawing/2014/main" id="{A418681D-6786-32EA-19FF-29B517F73C1A}"/>
              </a:ext>
            </a:extLst>
          </p:cNvPr>
          <p:cNvSpPr>
            <a:spLocks noGrp="1"/>
          </p:cNvSpPr>
          <p:nvPr>
            <p:ph type="body" sz="quarter" idx="21" hasCustomPrompt="1"/>
          </p:nvPr>
        </p:nvSpPr>
        <p:spPr>
          <a:xfrm>
            <a:off x="4243120" y="2508518"/>
            <a:ext cx="3727650" cy="517986"/>
          </a:xfrm>
        </p:spPr>
        <p:txBody>
          <a:bodyPr>
            <a:noAutofit/>
          </a:bodyPr>
          <a:lstStyle>
            <a:lvl1pPr marL="0" indent="0" algn="ctr" defTabSz="457200" rtl="0" eaLnBrk="1" latinLnBrk="0" hangingPunct="1">
              <a:lnSpc>
                <a:spcPct val="100000"/>
              </a:lnSpc>
              <a:spcBef>
                <a:spcPts val="1000"/>
              </a:spcBef>
              <a:buFont typeface="Arial" panose="020B0604020202020204" pitchFamily="34" charset="0"/>
              <a:buNone/>
              <a:defRPr lang="pt-BR" sz="1050" kern="1200" dirty="0" smtClean="0">
                <a:solidFill>
                  <a:schemeClr val="bg1"/>
                </a:solidFill>
                <a:latin typeface="Inter Light" panose="020B0502030000000004" pitchFamily="34" charset="0"/>
                <a:ea typeface="Inter Light" panose="020B0502030000000004" pitchFamily="34" charset="0"/>
                <a:cs typeface="Lato" panose="020F0502020204030203" pitchFamily="34" charset="0"/>
              </a:defRPr>
            </a:lvl1pPr>
          </a:lstStyle>
          <a:p>
            <a:pPr lvl="0"/>
            <a:r>
              <a:rPr lang="pt-BR" dirty="0"/>
              <a:t>Neque porro quis quam est, qui </a:t>
            </a:r>
          </a:p>
          <a:p>
            <a:pPr lvl="0"/>
            <a:r>
              <a:rPr lang="pt-BR" dirty="0"/>
              <a:t>dolorem ipsum quia dolor sit amet. Neque porro</a:t>
            </a:r>
          </a:p>
        </p:txBody>
      </p:sp>
    </p:spTree>
    <p:extLst>
      <p:ext uri="{BB962C8B-B14F-4D97-AF65-F5344CB8AC3E}">
        <p14:creationId xmlns:p14="http://schemas.microsoft.com/office/powerpoint/2010/main" val="3785902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87BF9-54FF-4E36-9E65-54050E4DAC52}" type="datetimeFigureOut">
              <a:rPr lang="en-US" smtClean="0"/>
              <a:t>5/24/2023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CBDC6-5708-46F8-8EE8-7B0F2781325D}" type="slidenum">
              <a:rPr lang="en-US" smtClean="0"/>
              <a:t>‹#›</a:t>
            </a:fld>
            <a:endParaRPr lang="en-US"/>
          </a:p>
        </p:txBody>
      </p:sp>
    </p:spTree>
    <p:extLst>
      <p:ext uri="{BB962C8B-B14F-4D97-AF65-F5344CB8AC3E}">
        <p14:creationId xmlns:p14="http://schemas.microsoft.com/office/powerpoint/2010/main" val="2706144819"/>
      </p:ext>
    </p:extLst>
  </p:cSld>
  <p:clrMap bg1="lt1" tx1="dk1" bg2="lt2" tx2="dk2" accent1="accent1" accent2="accent2" accent3="accent3" accent4="accent4" accent5="accent5" accent6="accent6" hlink="hlink" folHlink="folHlink"/>
  <p:sldLayoutIdLst>
    <p:sldLayoutId id="2147483702" r:id="rId1"/>
    <p:sldLayoutId id="2147483713" r:id="rId2"/>
    <p:sldLayoutId id="2147483705" r:id="rId3"/>
    <p:sldLayoutId id="2147483704" r:id="rId4"/>
    <p:sldLayoutId id="2147483712"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11" r:id="rId15"/>
    <p:sldLayoutId id="214748372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horizonblue.com/shbp" TargetMode="External"/><Relationship Id="rId2" Type="http://schemas.openxmlformats.org/officeDocument/2006/relationships/image" Target="../media/image15.jpe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hyperlink" Target="http://www.benecardpbf.com/" TargetMode="External"/><Relationship Id="rId4" Type="http://schemas.openxmlformats.org/officeDocument/2006/relationships/hyperlink" Target="http://www.aetnastatenj.com/medical.php"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tragonese-Carlson@lindenps.org" TargetMode="External"/><Relationship Id="rId2" Type="http://schemas.openxmlformats.org/officeDocument/2006/relationships/hyperlink" Target="https://lindenps.org/human-resources/employee-benefits/" TargetMode="Externa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hyperlink" Target="mailto:lindenboeclaims@doylealliancegroup.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8A0336-CA26-3BAE-AEE9-8A4897B9547F}"/>
              </a:ext>
            </a:extLst>
          </p:cNvPr>
          <p:cNvPicPr>
            <a:picLocks noChangeAspect="1"/>
          </p:cNvPicPr>
          <p:nvPr/>
        </p:nvPicPr>
        <p:blipFill>
          <a:blip r:embed="rId2">
            <a:extLst>
              <a:ext uri="{28A0092B-C50C-407E-A947-70E740481C1C}">
                <a14:useLocalDpi xmlns:a14="http://schemas.microsoft.com/office/drawing/2010/main" val="0"/>
              </a:ext>
            </a:extLst>
          </a:blip>
          <a:srcRect t="7878" b="7878"/>
          <a:stretch/>
        </p:blipFill>
        <p:spPr>
          <a:xfrm>
            <a:off x="-9576" y="-1"/>
            <a:ext cx="12211051" cy="6858001"/>
          </a:xfrm>
          <a:prstGeom prst="rect">
            <a:avLst/>
          </a:prstGeom>
        </p:spPr>
      </p:pic>
      <p:sp>
        <p:nvSpPr>
          <p:cNvPr id="24" name="Rectangle 23">
            <a:extLst>
              <a:ext uri="{FF2B5EF4-FFF2-40B4-BE49-F238E27FC236}">
                <a16:creationId xmlns:a16="http://schemas.microsoft.com/office/drawing/2014/main" id="{1C3D85A6-2EC1-137C-5ED3-C00203E78078}"/>
              </a:ext>
            </a:extLst>
          </p:cNvPr>
          <p:cNvSpPr/>
          <p:nvPr/>
        </p:nvSpPr>
        <p:spPr>
          <a:xfrm>
            <a:off x="-26388" y="8876"/>
            <a:ext cx="10939227" cy="6858001"/>
          </a:xfrm>
          <a:prstGeom prst="rect">
            <a:avLst/>
          </a:prstGeom>
          <a:gradFill>
            <a:gsLst>
              <a:gs pos="7000">
                <a:srgbClr val="8C001A"/>
              </a:gs>
              <a:gs pos="72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78BD04F-F66E-4ECE-D4F8-4152684841EF}"/>
              </a:ext>
            </a:extLst>
          </p:cNvPr>
          <p:cNvSpPr/>
          <p:nvPr/>
        </p:nvSpPr>
        <p:spPr>
          <a:xfrm>
            <a:off x="-63579" y="5026073"/>
            <a:ext cx="5742462" cy="1372538"/>
          </a:xfrm>
          <a:prstGeom prst="rect">
            <a:avLst/>
          </a:prstGeom>
          <a:gradFill>
            <a:gsLst>
              <a:gs pos="49000">
                <a:schemeClr val="bg1">
                  <a:lumMod val="0"/>
                  <a:lumOff val="100000"/>
                </a:schemeClr>
              </a:gs>
              <a:gs pos="88000">
                <a:schemeClr val="bg1">
                  <a:lumMod val="76000"/>
                  <a:alpha val="24"/>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 Box 7">
            <a:extLst>
              <a:ext uri="{FF2B5EF4-FFF2-40B4-BE49-F238E27FC236}">
                <a16:creationId xmlns:a16="http://schemas.microsoft.com/office/drawing/2014/main" id="{B25CDC3E-C295-FE74-7C5B-D1852541EAC8}"/>
              </a:ext>
            </a:extLst>
          </p:cNvPr>
          <p:cNvSpPr txBox="1">
            <a:spLocks noChangeArrowheads="1"/>
          </p:cNvSpPr>
          <p:nvPr/>
        </p:nvSpPr>
        <p:spPr bwMode="auto">
          <a:xfrm>
            <a:off x="103516" y="2583318"/>
            <a:ext cx="6921579" cy="1292662"/>
          </a:xfrm>
          <a:prstGeom prst="rect">
            <a:avLst/>
          </a:prstGeom>
          <a:noFill/>
          <a:ln w="9525">
            <a:noFill/>
            <a:miter lim="800000"/>
            <a:headEnd/>
            <a:tailEnd/>
          </a:ln>
        </p:spPr>
        <p:txBody>
          <a:bodyPr wrap="square" lIns="60960" tIns="30480" rIns="60960" bIns="30480">
            <a:spAutoFit/>
          </a:bodyPr>
          <a:lstStyle/>
          <a:p>
            <a:pPr defTabSz="1450904"/>
            <a:r>
              <a:rPr lang="en-US" sz="4000" b="1" dirty="0">
                <a:solidFill>
                  <a:schemeClr val="bg1"/>
                </a:solidFill>
                <a:latin typeface="Montserrat Bold" panose="00000800000000000000" pitchFamily="2" charset="0"/>
                <a:ea typeface="Lato" panose="020F0502020204030203" pitchFamily="34" charset="0"/>
                <a:cs typeface="Lato" panose="020F0502020204030203" pitchFamily="34" charset="0"/>
              </a:rPr>
              <a:t>Linden Public Schools</a:t>
            </a:r>
          </a:p>
          <a:p>
            <a:pPr defTabSz="1450904"/>
            <a:r>
              <a:rPr lang="en-US" sz="4000" b="1" dirty="0">
                <a:solidFill>
                  <a:schemeClr val="bg1"/>
                </a:solidFill>
                <a:latin typeface="Montserrat Bold" panose="00000800000000000000" pitchFamily="2" charset="0"/>
                <a:ea typeface="Lato" panose="020F0502020204030203" pitchFamily="34" charset="0"/>
                <a:cs typeface="Lato" panose="020F0502020204030203" pitchFamily="34" charset="0"/>
              </a:rPr>
              <a:t>2023 Open Enrollment</a:t>
            </a:r>
            <a:endParaRPr lang="id-ID" sz="4000" b="1" dirty="0">
              <a:solidFill>
                <a:schemeClr val="bg1"/>
              </a:solidFill>
              <a:latin typeface="Montserrat Bold" panose="00000800000000000000" pitchFamily="2" charset="0"/>
              <a:ea typeface="Lato" panose="020F0502020204030203" pitchFamily="34" charset="0"/>
              <a:cs typeface="Lato" panose="020F0502020204030203" pitchFamily="34" charset="0"/>
            </a:endParaRPr>
          </a:p>
        </p:txBody>
      </p:sp>
      <p:cxnSp>
        <p:nvCxnSpPr>
          <p:cNvPr id="27" name="Straight Connector 26">
            <a:extLst>
              <a:ext uri="{FF2B5EF4-FFF2-40B4-BE49-F238E27FC236}">
                <a16:creationId xmlns:a16="http://schemas.microsoft.com/office/drawing/2014/main" id="{88EB53EA-D600-AC3A-38E5-242DD6699AAF}"/>
              </a:ext>
            </a:extLst>
          </p:cNvPr>
          <p:cNvCxnSpPr>
            <a:cxnSpLocks/>
          </p:cNvCxnSpPr>
          <p:nvPr/>
        </p:nvCxnSpPr>
        <p:spPr>
          <a:xfrm>
            <a:off x="0" y="4526749"/>
            <a:ext cx="55134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6E25161-66A2-ED67-D7BE-A4A3BA569C1D}"/>
              </a:ext>
            </a:extLst>
          </p:cNvPr>
          <p:cNvSpPr/>
          <p:nvPr/>
        </p:nvSpPr>
        <p:spPr>
          <a:xfrm rot="5400000">
            <a:off x="5473486" y="4324098"/>
            <a:ext cx="79873" cy="405301"/>
          </a:xfrm>
          <a:prstGeom prst="rect">
            <a:avLst/>
          </a:prstGeom>
          <a:solidFill>
            <a:schemeClr val="bg1"/>
          </a:solidFill>
          <a:ln>
            <a:solidFill>
              <a:srgbClr val="B42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BA7FFF47-8562-4438-9FC0-1F5769F9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16" y="5089070"/>
            <a:ext cx="2924355" cy="1236804"/>
          </a:xfrm>
          <a:prstGeom prst="rect">
            <a:avLst/>
          </a:prstGeom>
        </p:spPr>
      </p:pic>
    </p:spTree>
    <p:extLst>
      <p:ext uri="{BB962C8B-B14F-4D97-AF65-F5344CB8AC3E}">
        <p14:creationId xmlns:p14="http://schemas.microsoft.com/office/powerpoint/2010/main" val="48492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D4DF08-4FFA-669E-0586-DFE5EA92BA1B}"/>
              </a:ext>
            </a:extLst>
          </p:cNvPr>
          <p:cNvSpPr/>
          <p:nvPr/>
        </p:nvSpPr>
        <p:spPr>
          <a:xfrm>
            <a:off x="6195753" y="2282299"/>
            <a:ext cx="1019175" cy="402325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D719E2D2-7378-08BD-77D7-2B2FB6F28E29}"/>
              </a:ext>
            </a:extLst>
          </p:cNvPr>
          <p:cNvSpPr/>
          <p:nvPr/>
        </p:nvSpPr>
        <p:spPr>
          <a:xfrm>
            <a:off x="942974" y="2282299"/>
            <a:ext cx="1019175" cy="402325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2075018-E071-6D82-FB52-3E3A44B61EC3}"/>
              </a:ext>
            </a:extLst>
          </p:cNvPr>
          <p:cNvSpPr/>
          <p:nvPr/>
        </p:nvSpPr>
        <p:spPr>
          <a:xfrm>
            <a:off x="1090119" y="2540836"/>
            <a:ext cx="726366" cy="726366"/>
          </a:xfrm>
          <a:prstGeom prst="ellipse">
            <a:avLst/>
          </a:prstGeom>
          <a:solidFill>
            <a:srgbClr val="8C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120">
            <a:extLst>
              <a:ext uri="{FF2B5EF4-FFF2-40B4-BE49-F238E27FC236}">
                <a16:creationId xmlns:a16="http://schemas.microsoft.com/office/drawing/2014/main" id="{2E5062A0-C21B-179B-A77B-F537E91314CD}"/>
              </a:ext>
            </a:extLst>
          </p:cNvPr>
          <p:cNvSpPr>
            <a:spLocks noEditPoints="1"/>
          </p:cNvSpPr>
          <p:nvPr/>
        </p:nvSpPr>
        <p:spPr bwMode="auto">
          <a:xfrm>
            <a:off x="1262853" y="4141683"/>
            <a:ext cx="302820" cy="239712"/>
          </a:xfrm>
          <a:custGeom>
            <a:avLst/>
            <a:gdLst>
              <a:gd name="T0" fmla="*/ 2455 w 3573"/>
              <a:gd name="T1" fmla="*/ 579 h 2827"/>
              <a:gd name="T2" fmla="*/ 2600 w 3573"/>
              <a:gd name="T3" fmla="*/ 760 h 2827"/>
              <a:gd name="T4" fmla="*/ 2739 w 3573"/>
              <a:gd name="T5" fmla="*/ 1081 h 2827"/>
              <a:gd name="T6" fmla="*/ 2787 w 3573"/>
              <a:gd name="T7" fmla="*/ 1432 h 2827"/>
              <a:gd name="T8" fmla="*/ 2745 w 3573"/>
              <a:gd name="T9" fmla="*/ 1761 h 2827"/>
              <a:gd name="T10" fmla="*/ 2621 w 3573"/>
              <a:gd name="T11" fmla="*/ 2067 h 2827"/>
              <a:gd name="T12" fmla="*/ 2489 w 3573"/>
              <a:gd name="T13" fmla="*/ 2244 h 2827"/>
              <a:gd name="T14" fmla="*/ 2399 w 3573"/>
              <a:gd name="T15" fmla="*/ 2271 h 2827"/>
              <a:gd name="T16" fmla="*/ 2304 w 3573"/>
              <a:gd name="T17" fmla="*/ 2241 h 2827"/>
              <a:gd name="T18" fmla="*/ 2230 w 3573"/>
              <a:gd name="T19" fmla="*/ 2155 h 2827"/>
              <a:gd name="T20" fmla="*/ 2221 w 3573"/>
              <a:gd name="T21" fmla="*/ 2044 h 2827"/>
              <a:gd name="T22" fmla="*/ 2327 w 3573"/>
              <a:gd name="T23" fmla="*/ 1864 h 2827"/>
              <a:gd name="T24" fmla="*/ 2421 w 3573"/>
              <a:gd name="T25" fmla="*/ 1582 h 2827"/>
              <a:gd name="T26" fmla="*/ 2422 w 3573"/>
              <a:gd name="T27" fmla="*/ 1289 h 2827"/>
              <a:gd name="T28" fmla="*/ 2338 w 3573"/>
              <a:gd name="T29" fmla="*/ 1020 h 2827"/>
              <a:gd name="T30" fmla="*/ 2205 w 3573"/>
              <a:gd name="T31" fmla="*/ 815 h 2827"/>
              <a:gd name="T32" fmla="*/ 2191 w 3573"/>
              <a:gd name="T33" fmla="*/ 701 h 2827"/>
              <a:gd name="T34" fmla="*/ 2255 w 3573"/>
              <a:gd name="T35" fmla="*/ 602 h 2827"/>
              <a:gd name="T36" fmla="*/ 2350 w 3573"/>
              <a:gd name="T37" fmla="*/ 557 h 2827"/>
              <a:gd name="T38" fmla="*/ 1694 w 3573"/>
              <a:gd name="T39" fmla="*/ 195 h 2827"/>
              <a:gd name="T40" fmla="*/ 1776 w 3573"/>
              <a:gd name="T41" fmla="*/ 282 h 2827"/>
              <a:gd name="T42" fmla="*/ 1785 w 3573"/>
              <a:gd name="T43" fmla="*/ 2553 h 2827"/>
              <a:gd name="T44" fmla="*/ 1720 w 3573"/>
              <a:gd name="T45" fmla="*/ 2653 h 2827"/>
              <a:gd name="T46" fmla="*/ 1625 w 3573"/>
              <a:gd name="T47" fmla="*/ 2685 h 2827"/>
              <a:gd name="T48" fmla="*/ 1522 w 3573"/>
              <a:gd name="T49" fmla="*/ 2647 h 2827"/>
              <a:gd name="T50" fmla="*/ 99 w 3573"/>
              <a:gd name="T51" fmla="*/ 1903 h 2827"/>
              <a:gd name="T52" fmla="*/ 13 w 3573"/>
              <a:gd name="T53" fmla="*/ 1817 h 2827"/>
              <a:gd name="T54" fmla="*/ 3 w 3573"/>
              <a:gd name="T55" fmla="*/ 1078 h 2827"/>
              <a:gd name="T56" fmla="*/ 72 w 3573"/>
              <a:gd name="T57" fmla="*/ 976 h 2827"/>
              <a:gd name="T58" fmla="*/ 635 w 3573"/>
              <a:gd name="T59" fmla="*/ 949 h 2827"/>
              <a:gd name="T60" fmla="*/ 1605 w 3573"/>
              <a:gd name="T61" fmla="*/ 181 h 2827"/>
              <a:gd name="T62" fmla="*/ 2983 w 3573"/>
              <a:gd name="T63" fmla="*/ 11 h 2827"/>
              <a:gd name="T64" fmla="*/ 3118 w 3573"/>
              <a:gd name="T65" fmla="*/ 138 h 2827"/>
              <a:gd name="T66" fmla="*/ 3350 w 3573"/>
              <a:gd name="T67" fmla="*/ 499 h 2827"/>
              <a:gd name="T68" fmla="*/ 3503 w 3573"/>
              <a:gd name="T69" fmla="*/ 899 h 2827"/>
              <a:gd name="T70" fmla="*/ 3569 w 3573"/>
              <a:gd name="T71" fmla="*/ 1324 h 2827"/>
              <a:gd name="T72" fmla="*/ 3545 w 3573"/>
              <a:gd name="T73" fmla="*/ 1768 h 2827"/>
              <a:gd name="T74" fmla="*/ 3427 w 3573"/>
              <a:gd name="T75" fmla="*/ 2196 h 2827"/>
              <a:gd name="T76" fmla="*/ 3218 w 3573"/>
              <a:gd name="T77" fmla="*/ 2590 h 2827"/>
              <a:gd name="T78" fmla="*/ 3040 w 3573"/>
              <a:gd name="T79" fmla="*/ 2804 h 2827"/>
              <a:gd name="T80" fmla="*/ 2957 w 3573"/>
              <a:gd name="T81" fmla="*/ 2827 h 2827"/>
              <a:gd name="T82" fmla="*/ 2863 w 3573"/>
              <a:gd name="T83" fmla="*/ 2797 h 2827"/>
              <a:gd name="T84" fmla="*/ 2787 w 3573"/>
              <a:gd name="T85" fmla="*/ 2709 h 2827"/>
              <a:gd name="T86" fmla="*/ 2783 w 3573"/>
              <a:gd name="T87" fmla="*/ 2594 h 2827"/>
              <a:gd name="T88" fmla="*/ 2933 w 3573"/>
              <a:gd name="T89" fmla="*/ 2378 h 2827"/>
              <a:gd name="T90" fmla="*/ 3113 w 3573"/>
              <a:gd name="T91" fmla="*/ 2022 h 2827"/>
              <a:gd name="T92" fmla="*/ 3206 w 3573"/>
              <a:gd name="T93" fmla="*/ 1633 h 2827"/>
              <a:gd name="T94" fmla="*/ 3207 w 3573"/>
              <a:gd name="T95" fmla="*/ 1239 h 2827"/>
              <a:gd name="T96" fmla="*/ 3122 w 3573"/>
              <a:gd name="T97" fmla="*/ 866 h 2827"/>
              <a:gd name="T98" fmla="*/ 2957 w 3573"/>
              <a:gd name="T99" fmla="*/ 522 h 2827"/>
              <a:gd name="T100" fmla="*/ 2767 w 3573"/>
              <a:gd name="T101" fmla="*/ 269 h 2827"/>
              <a:gd name="T102" fmla="*/ 2744 w 3573"/>
              <a:gd name="T103" fmla="*/ 165 h 2827"/>
              <a:gd name="T104" fmla="*/ 2791 w 3573"/>
              <a:gd name="T105" fmla="*/ 70 h 2827"/>
              <a:gd name="T106" fmla="*/ 2878 w 3573"/>
              <a:gd name="T107" fmla="*/ 8 h 2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73" h="2827">
                <a:moveTo>
                  <a:pt x="2378" y="555"/>
                </a:moveTo>
                <a:lnTo>
                  <a:pt x="2404" y="559"/>
                </a:lnTo>
                <a:lnTo>
                  <a:pt x="2431" y="567"/>
                </a:lnTo>
                <a:lnTo>
                  <a:pt x="2455" y="579"/>
                </a:lnTo>
                <a:lnTo>
                  <a:pt x="2476" y="595"/>
                </a:lnTo>
                <a:lnTo>
                  <a:pt x="2495" y="614"/>
                </a:lnTo>
                <a:lnTo>
                  <a:pt x="2551" y="686"/>
                </a:lnTo>
                <a:lnTo>
                  <a:pt x="2600" y="760"/>
                </a:lnTo>
                <a:lnTo>
                  <a:pt x="2643" y="837"/>
                </a:lnTo>
                <a:lnTo>
                  <a:pt x="2680" y="916"/>
                </a:lnTo>
                <a:lnTo>
                  <a:pt x="2713" y="998"/>
                </a:lnTo>
                <a:lnTo>
                  <a:pt x="2739" y="1081"/>
                </a:lnTo>
                <a:lnTo>
                  <a:pt x="2761" y="1166"/>
                </a:lnTo>
                <a:lnTo>
                  <a:pt x="2775" y="1253"/>
                </a:lnTo>
                <a:lnTo>
                  <a:pt x="2784" y="1342"/>
                </a:lnTo>
                <a:lnTo>
                  <a:pt x="2787" y="1432"/>
                </a:lnTo>
                <a:lnTo>
                  <a:pt x="2785" y="1516"/>
                </a:lnTo>
                <a:lnTo>
                  <a:pt x="2776" y="1598"/>
                </a:lnTo>
                <a:lnTo>
                  <a:pt x="2763" y="1681"/>
                </a:lnTo>
                <a:lnTo>
                  <a:pt x="2745" y="1761"/>
                </a:lnTo>
                <a:lnTo>
                  <a:pt x="2722" y="1840"/>
                </a:lnTo>
                <a:lnTo>
                  <a:pt x="2693" y="1918"/>
                </a:lnTo>
                <a:lnTo>
                  <a:pt x="2660" y="1993"/>
                </a:lnTo>
                <a:lnTo>
                  <a:pt x="2621" y="2067"/>
                </a:lnTo>
                <a:lnTo>
                  <a:pt x="2578" y="2137"/>
                </a:lnTo>
                <a:lnTo>
                  <a:pt x="2529" y="2206"/>
                </a:lnTo>
                <a:lnTo>
                  <a:pt x="2510" y="2226"/>
                </a:lnTo>
                <a:lnTo>
                  <a:pt x="2489" y="2244"/>
                </a:lnTo>
                <a:lnTo>
                  <a:pt x="2464" y="2257"/>
                </a:lnTo>
                <a:lnTo>
                  <a:pt x="2438" y="2267"/>
                </a:lnTo>
                <a:lnTo>
                  <a:pt x="2411" y="2271"/>
                </a:lnTo>
                <a:lnTo>
                  <a:pt x="2399" y="2271"/>
                </a:lnTo>
                <a:lnTo>
                  <a:pt x="2374" y="2269"/>
                </a:lnTo>
                <a:lnTo>
                  <a:pt x="2349" y="2263"/>
                </a:lnTo>
                <a:lnTo>
                  <a:pt x="2326" y="2254"/>
                </a:lnTo>
                <a:lnTo>
                  <a:pt x="2304" y="2241"/>
                </a:lnTo>
                <a:lnTo>
                  <a:pt x="2284" y="2224"/>
                </a:lnTo>
                <a:lnTo>
                  <a:pt x="2263" y="2202"/>
                </a:lnTo>
                <a:lnTo>
                  <a:pt x="2244" y="2180"/>
                </a:lnTo>
                <a:lnTo>
                  <a:pt x="2230" y="2155"/>
                </a:lnTo>
                <a:lnTo>
                  <a:pt x="2220" y="2128"/>
                </a:lnTo>
                <a:lnTo>
                  <a:pt x="2216" y="2099"/>
                </a:lnTo>
                <a:lnTo>
                  <a:pt x="2216" y="2071"/>
                </a:lnTo>
                <a:lnTo>
                  <a:pt x="2221" y="2044"/>
                </a:lnTo>
                <a:lnTo>
                  <a:pt x="2232" y="2017"/>
                </a:lnTo>
                <a:lnTo>
                  <a:pt x="2247" y="1992"/>
                </a:lnTo>
                <a:lnTo>
                  <a:pt x="2290" y="1929"/>
                </a:lnTo>
                <a:lnTo>
                  <a:pt x="2327" y="1864"/>
                </a:lnTo>
                <a:lnTo>
                  <a:pt x="2360" y="1796"/>
                </a:lnTo>
                <a:lnTo>
                  <a:pt x="2386" y="1727"/>
                </a:lnTo>
                <a:lnTo>
                  <a:pt x="2407" y="1655"/>
                </a:lnTo>
                <a:lnTo>
                  <a:pt x="2421" y="1582"/>
                </a:lnTo>
                <a:lnTo>
                  <a:pt x="2429" y="1507"/>
                </a:lnTo>
                <a:lnTo>
                  <a:pt x="2433" y="1432"/>
                </a:lnTo>
                <a:lnTo>
                  <a:pt x="2431" y="1359"/>
                </a:lnTo>
                <a:lnTo>
                  <a:pt x="2422" y="1289"/>
                </a:lnTo>
                <a:lnTo>
                  <a:pt x="2409" y="1219"/>
                </a:lnTo>
                <a:lnTo>
                  <a:pt x="2390" y="1151"/>
                </a:lnTo>
                <a:lnTo>
                  <a:pt x="2366" y="1085"/>
                </a:lnTo>
                <a:lnTo>
                  <a:pt x="2338" y="1020"/>
                </a:lnTo>
                <a:lnTo>
                  <a:pt x="2304" y="957"/>
                </a:lnTo>
                <a:lnTo>
                  <a:pt x="2266" y="898"/>
                </a:lnTo>
                <a:lnTo>
                  <a:pt x="2222" y="840"/>
                </a:lnTo>
                <a:lnTo>
                  <a:pt x="2205" y="815"/>
                </a:lnTo>
                <a:lnTo>
                  <a:pt x="2194" y="788"/>
                </a:lnTo>
                <a:lnTo>
                  <a:pt x="2187" y="759"/>
                </a:lnTo>
                <a:lnTo>
                  <a:pt x="2186" y="730"/>
                </a:lnTo>
                <a:lnTo>
                  <a:pt x="2191" y="701"/>
                </a:lnTo>
                <a:lnTo>
                  <a:pt x="2199" y="674"/>
                </a:lnTo>
                <a:lnTo>
                  <a:pt x="2213" y="648"/>
                </a:lnTo>
                <a:lnTo>
                  <a:pt x="2233" y="624"/>
                </a:lnTo>
                <a:lnTo>
                  <a:pt x="2255" y="602"/>
                </a:lnTo>
                <a:lnTo>
                  <a:pt x="2276" y="585"/>
                </a:lnTo>
                <a:lnTo>
                  <a:pt x="2299" y="571"/>
                </a:lnTo>
                <a:lnTo>
                  <a:pt x="2324" y="562"/>
                </a:lnTo>
                <a:lnTo>
                  <a:pt x="2350" y="557"/>
                </a:lnTo>
                <a:lnTo>
                  <a:pt x="2378" y="555"/>
                </a:lnTo>
                <a:close/>
                <a:moveTo>
                  <a:pt x="1635" y="180"/>
                </a:moveTo>
                <a:lnTo>
                  <a:pt x="1665" y="184"/>
                </a:lnTo>
                <a:lnTo>
                  <a:pt x="1694" y="195"/>
                </a:lnTo>
                <a:lnTo>
                  <a:pt x="1720" y="210"/>
                </a:lnTo>
                <a:lnTo>
                  <a:pt x="1743" y="231"/>
                </a:lnTo>
                <a:lnTo>
                  <a:pt x="1762" y="255"/>
                </a:lnTo>
                <a:lnTo>
                  <a:pt x="1776" y="282"/>
                </a:lnTo>
                <a:lnTo>
                  <a:pt x="1785" y="310"/>
                </a:lnTo>
                <a:lnTo>
                  <a:pt x="1787" y="341"/>
                </a:lnTo>
                <a:lnTo>
                  <a:pt x="1787" y="2523"/>
                </a:lnTo>
                <a:lnTo>
                  <a:pt x="1785" y="2553"/>
                </a:lnTo>
                <a:lnTo>
                  <a:pt x="1776" y="2583"/>
                </a:lnTo>
                <a:lnTo>
                  <a:pt x="1762" y="2610"/>
                </a:lnTo>
                <a:lnTo>
                  <a:pt x="1743" y="2634"/>
                </a:lnTo>
                <a:lnTo>
                  <a:pt x="1720" y="2653"/>
                </a:lnTo>
                <a:lnTo>
                  <a:pt x="1694" y="2670"/>
                </a:lnTo>
                <a:lnTo>
                  <a:pt x="1671" y="2678"/>
                </a:lnTo>
                <a:lnTo>
                  <a:pt x="1648" y="2683"/>
                </a:lnTo>
                <a:lnTo>
                  <a:pt x="1625" y="2685"/>
                </a:lnTo>
                <a:lnTo>
                  <a:pt x="1597" y="2683"/>
                </a:lnTo>
                <a:lnTo>
                  <a:pt x="1571" y="2675"/>
                </a:lnTo>
                <a:lnTo>
                  <a:pt x="1545" y="2663"/>
                </a:lnTo>
                <a:lnTo>
                  <a:pt x="1522" y="2647"/>
                </a:lnTo>
                <a:lnTo>
                  <a:pt x="635" y="1916"/>
                </a:lnTo>
                <a:lnTo>
                  <a:pt x="163" y="1916"/>
                </a:lnTo>
                <a:lnTo>
                  <a:pt x="130" y="1912"/>
                </a:lnTo>
                <a:lnTo>
                  <a:pt x="99" y="1903"/>
                </a:lnTo>
                <a:lnTo>
                  <a:pt x="72" y="1887"/>
                </a:lnTo>
                <a:lnTo>
                  <a:pt x="48" y="1868"/>
                </a:lnTo>
                <a:lnTo>
                  <a:pt x="27" y="1844"/>
                </a:lnTo>
                <a:lnTo>
                  <a:pt x="13" y="1817"/>
                </a:lnTo>
                <a:lnTo>
                  <a:pt x="3" y="1786"/>
                </a:lnTo>
                <a:lnTo>
                  <a:pt x="0" y="1754"/>
                </a:lnTo>
                <a:lnTo>
                  <a:pt x="0" y="1111"/>
                </a:lnTo>
                <a:lnTo>
                  <a:pt x="3" y="1078"/>
                </a:lnTo>
                <a:lnTo>
                  <a:pt x="13" y="1048"/>
                </a:lnTo>
                <a:lnTo>
                  <a:pt x="27" y="1019"/>
                </a:lnTo>
                <a:lnTo>
                  <a:pt x="48" y="995"/>
                </a:lnTo>
                <a:lnTo>
                  <a:pt x="72" y="976"/>
                </a:lnTo>
                <a:lnTo>
                  <a:pt x="99" y="961"/>
                </a:lnTo>
                <a:lnTo>
                  <a:pt x="130" y="952"/>
                </a:lnTo>
                <a:lnTo>
                  <a:pt x="163" y="949"/>
                </a:lnTo>
                <a:lnTo>
                  <a:pt x="635" y="949"/>
                </a:lnTo>
                <a:lnTo>
                  <a:pt x="1522" y="216"/>
                </a:lnTo>
                <a:lnTo>
                  <a:pt x="1547" y="199"/>
                </a:lnTo>
                <a:lnTo>
                  <a:pt x="1575" y="187"/>
                </a:lnTo>
                <a:lnTo>
                  <a:pt x="1605" y="181"/>
                </a:lnTo>
                <a:lnTo>
                  <a:pt x="1635" y="180"/>
                </a:lnTo>
                <a:close/>
                <a:moveTo>
                  <a:pt x="2931" y="0"/>
                </a:moveTo>
                <a:lnTo>
                  <a:pt x="2957" y="4"/>
                </a:lnTo>
                <a:lnTo>
                  <a:pt x="2983" y="11"/>
                </a:lnTo>
                <a:lnTo>
                  <a:pt x="3007" y="22"/>
                </a:lnTo>
                <a:lnTo>
                  <a:pt x="3028" y="37"/>
                </a:lnTo>
                <a:lnTo>
                  <a:pt x="3048" y="55"/>
                </a:lnTo>
                <a:lnTo>
                  <a:pt x="3118" y="138"/>
                </a:lnTo>
                <a:lnTo>
                  <a:pt x="3183" y="224"/>
                </a:lnTo>
                <a:lnTo>
                  <a:pt x="3244" y="313"/>
                </a:lnTo>
                <a:lnTo>
                  <a:pt x="3300" y="406"/>
                </a:lnTo>
                <a:lnTo>
                  <a:pt x="3350" y="499"/>
                </a:lnTo>
                <a:lnTo>
                  <a:pt x="3396" y="597"/>
                </a:lnTo>
                <a:lnTo>
                  <a:pt x="3437" y="696"/>
                </a:lnTo>
                <a:lnTo>
                  <a:pt x="3472" y="797"/>
                </a:lnTo>
                <a:lnTo>
                  <a:pt x="3503" y="899"/>
                </a:lnTo>
                <a:lnTo>
                  <a:pt x="3528" y="1003"/>
                </a:lnTo>
                <a:lnTo>
                  <a:pt x="3548" y="1108"/>
                </a:lnTo>
                <a:lnTo>
                  <a:pt x="3562" y="1216"/>
                </a:lnTo>
                <a:lnTo>
                  <a:pt x="3569" y="1324"/>
                </a:lnTo>
                <a:lnTo>
                  <a:pt x="3573" y="1432"/>
                </a:lnTo>
                <a:lnTo>
                  <a:pt x="3569" y="1545"/>
                </a:lnTo>
                <a:lnTo>
                  <a:pt x="3561" y="1656"/>
                </a:lnTo>
                <a:lnTo>
                  <a:pt x="3545" y="1768"/>
                </a:lnTo>
                <a:lnTo>
                  <a:pt x="3524" y="1877"/>
                </a:lnTo>
                <a:lnTo>
                  <a:pt x="3497" y="1985"/>
                </a:lnTo>
                <a:lnTo>
                  <a:pt x="3465" y="2092"/>
                </a:lnTo>
                <a:lnTo>
                  <a:pt x="3427" y="2196"/>
                </a:lnTo>
                <a:lnTo>
                  <a:pt x="3382" y="2299"/>
                </a:lnTo>
                <a:lnTo>
                  <a:pt x="3333" y="2399"/>
                </a:lnTo>
                <a:lnTo>
                  <a:pt x="3278" y="2496"/>
                </a:lnTo>
                <a:lnTo>
                  <a:pt x="3218" y="2590"/>
                </a:lnTo>
                <a:lnTo>
                  <a:pt x="3153" y="2682"/>
                </a:lnTo>
                <a:lnTo>
                  <a:pt x="3082" y="2770"/>
                </a:lnTo>
                <a:lnTo>
                  <a:pt x="3062" y="2789"/>
                </a:lnTo>
                <a:lnTo>
                  <a:pt x="3040" y="2804"/>
                </a:lnTo>
                <a:lnTo>
                  <a:pt x="3017" y="2816"/>
                </a:lnTo>
                <a:lnTo>
                  <a:pt x="2991" y="2824"/>
                </a:lnTo>
                <a:lnTo>
                  <a:pt x="2965" y="2827"/>
                </a:lnTo>
                <a:lnTo>
                  <a:pt x="2957" y="2827"/>
                </a:lnTo>
                <a:lnTo>
                  <a:pt x="2932" y="2825"/>
                </a:lnTo>
                <a:lnTo>
                  <a:pt x="2907" y="2820"/>
                </a:lnTo>
                <a:lnTo>
                  <a:pt x="2884" y="2810"/>
                </a:lnTo>
                <a:lnTo>
                  <a:pt x="2863" y="2797"/>
                </a:lnTo>
                <a:lnTo>
                  <a:pt x="2843" y="2780"/>
                </a:lnTo>
                <a:lnTo>
                  <a:pt x="2822" y="2759"/>
                </a:lnTo>
                <a:lnTo>
                  <a:pt x="2801" y="2735"/>
                </a:lnTo>
                <a:lnTo>
                  <a:pt x="2787" y="2709"/>
                </a:lnTo>
                <a:lnTo>
                  <a:pt x="2779" y="2681"/>
                </a:lnTo>
                <a:lnTo>
                  <a:pt x="2774" y="2651"/>
                </a:lnTo>
                <a:lnTo>
                  <a:pt x="2775" y="2622"/>
                </a:lnTo>
                <a:lnTo>
                  <a:pt x="2783" y="2594"/>
                </a:lnTo>
                <a:lnTo>
                  <a:pt x="2795" y="2565"/>
                </a:lnTo>
                <a:lnTo>
                  <a:pt x="2812" y="2540"/>
                </a:lnTo>
                <a:lnTo>
                  <a:pt x="2876" y="2461"/>
                </a:lnTo>
                <a:lnTo>
                  <a:pt x="2933" y="2378"/>
                </a:lnTo>
                <a:lnTo>
                  <a:pt x="2986" y="2294"/>
                </a:lnTo>
                <a:lnTo>
                  <a:pt x="3034" y="2206"/>
                </a:lnTo>
                <a:lnTo>
                  <a:pt x="3076" y="2114"/>
                </a:lnTo>
                <a:lnTo>
                  <a:pt x="3113" y="2022"/>
                </a:lnTo>
                <a:lnTo>
                  <a:pt x="3145" y="1927"/>
                </a:lnTo>
                <a:lnTo>
                  <a:pt x="3171" y="1831"/>
                </a:lnTo>
                <a:lnTo>
                  <a:pt x="3191" y="1732"/>
                </a:lnTo>
                <a:lnTo>
                  <a:pt x="3206" y="1633"/>
                </a:lnTo>
                <a:lnTo>
                  <a:pt x="3215" y="1533"/>
                </a:lnTo>
                <a:lnTo>
                  <a:pt x="3218" y="1432"/>
                </a:lnTo>
                <a:lnTo>
                  <a:pt x="3215" y="1336"/>
                </a:lnTo>
                <a:lnTo>
                  <a:pt x="3207" y="1239"/>
                </a:lnTo>
                <a:lnTo>
                  <a:pt x="3194" y="1144"/>
                </a:lnTo>
                <a:lnTo>
                  <a:pt x="3175" y="1050"/>
                </a:lnTo>
                <a:lnTo>
                  <a:pt x="3152" y="957"/>
                </a:lnTo>
                <a:lnTo>
                  <a:pt x="3122" y="866"/>
                </a:lnTo>
                <a:lnTo>
                  <a:pt x="3088" y="777"/>
                </a:lnTo>
                <a:lnTo>
                  <a:pt x="3049" y="690"/>
                </a:lnTo>
                <a:lnTo>
                  <a:pt x="3005" y="604"/>
                </a:lnTo>
                <a:lnTo>
                  <a:pt x="2957" y="522"/>
                </a:lnTo>
                <a:lnTo>
                  <a:pt x="2904" y="442"/>
                </a:lnTo>
                <a:lnTo>
                  <a:pt x="2846" y="365"/>
                </a:lnTo>
                <a:lnTo>
                  <a:pt x="2784" y="290"/>
                </a:lnTo>
                <a:lnTo>
                  <a:pt x="2767" y="269"/>
                </a:lnTo>
                <a:lnTo>
                  <a:pt x="2755" y="244"/>
                </a:lnTo>
                <a:lnTo>
                  <a:pt x="2747" y="219"/>
                </a:lnTo>
                <a:lnTo>
                  <a:pt x="2743" y="191"/>
                </a:lnTo>
                <a:lnTo>
                  <a:pt x="2744" y="165"/>
                </a:lnTo>
                <a:lnTo>
                  <a:pt x="2749" y="139"/>
                </a:lnTo>
                <a:lnTo>
                  <a:pt x="2758" y="114"/>
                </a:lnTo>
                <a:lnTo>
                  <a:pt x="2772" y="90"/>
                </a:lnTo>
                <a:lnTo>
                  <a:pt x="2791" y="70"/>
                </a:lnTo>
                <a:lnTo>
                  <a:pt x="2811" y="48"/>
                </a:lnTo>
                <a:lnTo>
                  <a:pt x="2831" y="31"/>
                </a:lnTo>
                <a:lnTo>
                  <a:pt x="2854" y="18"/>
                </a:lnTo>
                <a:lnTo>
                  <a:pt x="2878" y="8"/>
                </a:lnTo>
                <a:lnTo>
                  <a:pt x="2904" y="2"/>
                </a:lnTo>
                <a:lnTo>
                  <a:pt x="293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Oval 5">
            <a:extLst>
              <a:ext uri="{FF2B5EF4-FFF2-40B4-BE49-F238E27FC236}">
                <a16:creationId xmlns:a16="http://schemas.microsoft.com/office/drawing/2014/main" id="{7E8D7B50-9538-F00E-A168-643C6A8D6CCA}"/>
              </a:ext>
            </a:extLst>
          </p:cNvPr>
          <p:cNvSpPr/>
          <p:nvPr/>
        </p:nvSpPr>
        <p:spPr>
          <a:xfrm>
            <a:off x="1090119" y="3769270"/>
            <a:ext cx="726366" cy="72636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E95C906-96FA-09CC-0408-6DF59BDB4F7E}"/>
              </a:ext>
            </a:extLst>
          </p:cNvPr>
          <p:cNvSpPr/>
          <p:nvPr/>
        </p:nvSpPr>
        <p:spPr>
          <a:xfrm>
            <a:off x="1083118" y="5122580"/>
            <a:ext cx="726366" cy="726366"/>
          </a:xfrm>
          <a:prstGeom prst="ellipse">
            <a:avLst/>
          </a:prstGeom>
          <a:solidFill>
            <a:srgbClr val="8C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1E4F68-0595-D0F1-B21B-7355A857F61D}"/>
              </a:ext>
            </a:extLst>
          </p:cNvPr>
          <p:cNvSpPr/>
          <p:nvPr/>
        </p:nvSpPr>
        <p:spPr>
          <a:xfrm>
            <a:off x="1989219" y="2725691"/>
            <a:ext cx="3901819" cy="589136"/>
          </a:xfrm>
          <a:prstGeom prst="rect">
            <a:avLst/>
          </a:prstGeom>
        </p:spPr>
        <p:txBody>
          <a:bodyPr wrap="square">
            <a:spAutoFit/>
          </a:bodyPr>
          <a:lstStyle/>
          <a:p>
            <a:pPr>
              <a:lnSpc>
                <a:spcPct val="120000"/>
              </a:lnSpc>
            </a:pPr>
            <a:r>
              <a:rPr lang="en-US" sz="1400" b="1" dirty="0">
                <a:solidFill>
                  <a:schemeClr val="tx1">
                    <a:lumMod val="85000"/>
                    <a:lumOff val="15000"/>
                  </a:schemeClr>
                </a:solidFill>
                <a:latin typeface="Montserrat Bold" panose="00000800000000000000" pitchFamily="2" charset="0"/>
                <a:ea typeface="Inter Light" panose="020B0502030000000004" pitchFamily="34" charset="0"/>
              </a:rPr>
              <a:t>Open Enrollment Timeline</a:t>
            </a:r>
          </a:p>
          <a:p>
            <a:pPr>
              <a:lnSpc>
                <a:spcPct val="120000"/>
              </a:lnSpc>
            </a:pPr>
            <a:r>
              <a:rPr lang="en-US" sz="1400" i="1" dirty="0">
                <a:solidFill>
                  <a:schemeClr val="tx1">
                    <a:lumMod val="85000"/>
                    <a:lumOff val="15000"/>
                  </a:schemeClr>
                </a:solidFill>
                <a:latin typeface="Montserrat Bold" panose="00000800000000000000" pitchFamily="2" charset="0"/>
                <a:ea typeface="Inter Light" panose="020B0502030000000004" pitchFamily="34" charset="0"/>
              </a:rPr>
              <a:t>   </a:t>
            </a:r>
            <a:endParaRPr lang="en-US" sz="1100" i="1" dirty="0">
              <a:solidFill>
                <a:schemeClr val="tx1">
                  <a:lumMod val="85000"/>
                  <a:lumOff val="15000"/>
                </a:schemeClr>
              </a:solidFill>
              <a:latin typeface="Montserrat Bold" panose="00000800000000000000" pitchFamily="2" charset="0"/>
              <a:ea typeface="Inter Light" panose="020B0502030000000004" pitchFamily="34" charset="0"/>
            </a:endParaRPr>
          </a:p>
        </p:txBody>
      </p:sp>
      <p:sp>
        <p:nvSpPr>
          <p:cNvPr id="17" name="Oval 16">
            <a:extLst>
              <a:ext uri="{FF2B5EF4-FFF2-40B4-BE49-F238E27FC236}">
                <a16:creationId xmlns:a16="http://schemas.microsoft.com/office/drawing/2014/main" id="{C394145B-6C53-3DCF-57CE-B8FA32AE5A44}"/>
              </a:ext>
            </a:extLst>
          </p:cNvPr>
          <p:cNvSpPr/>
          <p:nvPr/>
        </p:nvSpPr>
        <p:spPr>
          <a:xfrm>
            <a:off x="6322583" y="2540836"/>
            <a:ext cx="726366" cy="72636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F81145D-5453-6CDF-160F-A61A3533E34A}"/>
              </a:ext>
            </a:extLst>
          </p:cNvPr>
          <p:cNvSpPr/>
          <p:nvPr/>
        </p:nvSpPr>
        <p:spPr>
          <a:xfrm>
            <a:off x="6322583" y="3791782"/>
            <a:ext cx="726366" cy="726366"/>
          </a:xfrm>
          <a:prstGeom prst="ellipse">
            <a:avLst/>
          </a:prstGeom>
          <a:solidFill>
            <a:srgbClr val="8C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196455E7-7433-28E6-F69D-41D96B22A789}"/>
              </a:ext>
            </a:extLst>
          </p:cNvPr>
          <p:cNvSpPr txBox="1"/>
          <p:nvPr/>
        </p:nvSpPr>
        <p:spPr>
          <a:xfrm>
            <a:off x="2953077" y="1090021"/>
            <a:ext cx="6285845" cy="584775"/>
          </a:xfrm>
          <a:prstGeom prst="rect">
            <a:avLst/>
          </a:prstGeom>
          <a:noFill/>
        </p:spPr>
        <p:txBody>
          <a:bodyPr wrap="square" rtlCol="0">
            <a:spAutoFit/>
          </a:bodyPr>
          <a:lstStyle/>
          <a:p>
            <a:pPr algn="ctr"/>
            <a:r>
              <a:rPr lang="en-US" sz="3200" dirty="0">
                <a:solidFill>
                  <a:srgbClr val="8C001A"/>
                </a:solidFill>
                <a:latin typeface="Montserrat Bold" panose="00000800000000000000" pitchFamily="2" charset="0"/>
              </a:rPr>
              <a:t>Discussion </a:t>
            </a:r>
            <a:r>
              <a:rPr lang="en-US" sz="3200" dirty="0">
                <a:solidFill>
                  <a:schemeClr val="tx1">
                    <a:lumMod val="85000"/>
                    <a:lumOff val="15000"/>
                  </a:schemeClr>
                </a:solidFill>
                <a:latin typeface="Montserrat Bold" panose="00000800000000000000" pitchFamily="2" charset="0"/>
              </a:rPr>
              <a:t>Topics</a:t>
            </a:r>
          </a:p>
        </p:txBody>
      </p:sp>
      <p:pic>
        <p:nvPicPr>
          <p:cNvPr id="21" name="Graphic 20" descr="Bar graph with upward trend">
            <a:extLst>
              <a:ext uri="{FF2B5EF4-FFF2-40B4-BE49-F238E27FC236}">
                <a16:creationId xmlns:a16="http://schemas.microsoft.com/office/drawing/2014/main" id="{7787888D-095B-C025-590C-44540B34FD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2853" y="2701575"/>
            <a:ext cx="404891" cy="404890"/>
          </a:xfrm>
          <a:prstGeom prst="rect">
            <a:avLst/>
          </a:prstGeom>
        </p:spPr>
      </p:pic>
      <p:pic>
        <p:nvPicPr>
          <p:cNvPr id="22" name="Graphic 21" descr="Single gear">
            <a:extLst>
              <a:ext uri="{FF2B5EF4-FFF2-40B4-BE49-F238E27FC236}">
                <a16:creationId xmlns:a16="http://schemas.microsoft.com/office/drawing/2014/main" id="{87C7C2EA-93D7-1654-0FEF-A5A3D91089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3856" y="5283317"/>
            <a:ext cx="404889" cy="404889"/>
          </a:xfrm>
          <a:prstGeom prst="rect">
            <a:avLst/>
          </a:prstGeom>
        </p:spPr>
      </p:pic>
      <p:sp>
        <p:nvSpPr>
          <p:cNvPr id="27" name="TextBox 26">
            <a:extLst>
              <a:ext uri="{FF2B5EF4-FFF2-40B4-BE49-F238E27FC236}">
                <a16:creationId xmlns:a16="http://schemas.microsoft.com/office/drawing/2014/main" id="{C80B067D-ED24-86AB-5950-480C03513788}"/>
              </a:ext>
            </a:extLst>
          </p:cNvPr>
          <p:cNvSpPr txBox="1"/>
          <p:nvPr/>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tx1">
                    <a:lumMod val="85000"/>
                    <a:lumOff val="15000"/>
                  </a:schemeClr>
                </a:solidFill>
                <a:latin typeface="Montserrat" panose="00000500000000000000" pitchFamily="2" charset="0"/>
              </a:rPr>
              <a:t>2</a:t>
            </a:fld>
            <a:endParaRPr lang="en-US" sz="800" dirty="0">
              <a:solidFill>
                <a:schemeClr val="tx1">
                  <a:lumMod val="85000"/>
                  <a:lumOff val="15000"/>
                </a:schemeClr>
              </a:solidFill>
              <a:latin typeface="Montserrat" panose="00000500000000000000" pitchFamily="2" charset="0"/>
            </a:endParaRPr>
          </a:p>
        </p:txBody>
      </p:sp>
      <p:pic>
        <p:nvPicPr>
          <p:cNvPr id="31" name="Picture 30" descr="Logo&#10;&#10;Description automatically generated">
            <a:extLst>
              <a:ext uri="{FF2B5EF4-FFF2-40B4-BE49-F238E27FC236}">
                <a16:creationId xmlns:a16="http://schemas.microsoft.com/office/drawing/2014/main" id="{881AD435-6D34-4D06-8F6B-1ECC0699FC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2337" y="190956"/>
            <a:ext cx="1597357" cy="675574"/>
          </a:xfrm>
          <a:prstGeom prst="rect">
            <a:avLst/>
          </a:prstGeom>
        </p:spPr>
      </p:pic>
      <p:sp>
        <p:nvSpPr>
          <p:cNvPr id="33" name="Freeform 1120">
            <a:extLst>
              <a:ext uri="{FF2B5EF4-FFF2-40B4-BE49-F238E27FC236}">
                <a16:creationId xmlns:a16="http://schemas.microsoft.com/office/drawing/2014/main" id="{72B77FA7-12C0-4D6C-A0F7-FC4818052B80}"/>
              </a:ext>
            </a:extLst>
          </p:cNvPr>
          <p:cNvSpPr>
            <a:spLocks noEditPoints="1"/>
          </p:cNvSpPr>
          <p:nvPr/>
        </p:nvSpPr>
        <p:spPr bwMode="auto">
          <a:xfrm>
            <a:off x="1306633" y="4021827"/>
            <a:ext cx="302820" cy="239712"/>
          </a:xfrm>
          <a:custGeom>
            <a:avLst/>
            <a:gdLst>
              <a:gd name="T0" fmla="*/ 2455 w 3573"/>
              <a:gd name="T1" fmla="*/ 579 h 2827"/>
              <a:gd name="T2" fmla="*/ 2600 w 3573"/>
              <a:gd name="T3" fmla="*/ 760 h 2827"/>
              <a:gd name="T4" fmla="*/ 2739 w 3573"/>
              <a:gd name="T5" fmla="*/ 1081 h 2827"/>
              <a:gd name="T6" fmla="*/ 2787 w 3573"/>
              <a:gd name="T7" fmla="*/ 1432 h 2827"/>
              <a:gd name="T8" fmla="*/ 2745 w 3573"/>
              <a:gd name="T9" fmla="*/ 1761 h 2827"/>
              <a:gd name="T10" fmla="*/ 2621 w 3573"/>
              <a:gd name="T11" fmla="*/ 2067 h 2827"/>
              <a:gd name="T12" fmla="*/ 2489 w 3573"/>
              <a:gd name="T13" fmla="*/ 2244 h 2827"/>
              <a:gd name="T14" fmla="*/ 2399 w 3573"/>
              <a:gd name="T15" fmla="*/ 2271 h 2827"/>
              <a:gd name="T16" fmla="*/ 2304 w 3573"/>
              <a:gd name="T17" fmla="*/ 2241 h 2827"/>
              <a:gd name="T18" fmla="*/ 2230 w 3573"/>
              <a:gd name="T19" fmla="*/ 2155 h 2827"/>
              <a:gd name="T20" fmla="*/ 2221 w 3573"/>
              <a:gd name="T21" fmla="*/ 2044 h 2827"/>
              <a:gd name="T22" fmla="*/ 2327 w 3573"/>
              <a:gd name="T23" fmla="*/ 1864 h 2827"/>
              <a:gd name="T24" fmla="*/ 2421 w 3573"/>
              <a:gd name="T25" fmla="*/ 1582 h 2827"/>
              <a:gd name="T26" fmla="*/ 2422 w 3573"/>
              <a:gd name="T27" fmla="*/ 1289 h 2827"/>
              <a:gd name="T28" fmla="*/ 2338 w 3573"/>
              <a:gd name="T29" fmla="*/ 1020 h 2827"/>
              <a:gd name="T30" fmla="*/ 2205 w 3573"/>
              <a:gd name="T31" fmla="*/ 815 h 2827"/>
              <a:gd name="T32" fmla="*/ 2191 w 3573"/>
              <a:gd name="T33" fmla="*/ 701 h 2827"/>
              <a:gd name="T34" fmla="*/ 2255 w 3573"/>
              <a:gd name="T35" fmla="*/ 602 h 2827"/>
              <a:gd name="T36" fmla="*/ 2350 w 3573"/>
              <a:gd name="T37" fmla="*/ 557 h 2827"/>
              <a:gd name="T38" fmla="*/ 1694 w 3573"/>
              <a:gd name="T39" fmla="*/ 195 h 2827"/>
              <a:gd name="T40" fmla="*/ 1776 w 3573"/>
              <a:gd name="T41" fmla="*/ 282 h 2827"/>
              <a:gd name="T42" fmla="*/ 1785 w 3573"/>
              <a:gd name="T43" fmla="*/ 2553 h 2827"/>
              <a:gd name="T44" fmla="*/ 1720 w 3573"/>
              <a:gd name="T45" fmla="*/ 2653 h 2827"/>
              <a:gd name="T46" fmla="*/ 1625 w 3573"/>
              <a:gd name="T47" fmla="*/ 2685 h 2827"/>
              <a:gd name="T48" fmla="*/ 1522 w 3573"/>
              <a:gd name="T49" fmla="*/ 2647 h 2827"/>
              <a:gd name="T50" fmla="*/ 99 w 3573"/>
              <a:gd name="T51" fmla="*/ 1903 h 2827"/>
              <a:gd name="T52" fmla="*/ 13 w 3573"/>
              <a:gd name="T53" fmla="*/ 1817 h 2827"/>
              <a:gd name="T54" fmla="*/ 3 w 3573"/>
              <a:gd name="T55" fmla="*/ 1078 h 2827"/>
              <a:gd name="T56" fmla="*/ 72 w 3573"/>
              <a:gd name="T57" fmla="*/ 976 h 2827"/>
              <a:gd name="T58" fmla="*/ 635 w 3573"/>
              <a:gd name="T59" fmla="*/ 949 h 2827"/>
              <a:gd name="T60" fmla="*/ 1605 w 3573"/>
              <a:gd name="T61" fmla="*/ 181 h 2827"/>
              <a:gd name="T62" fmla="*/ 2983 w 3573"/>
              <a:gd name="T63" fmla="*/ 11 h 2827"/>
              <a:gd name="T64" fmla="*/ 3118 w 3573"/>
              <a:gd name="T65" fmla="*/ 138 h 2827"/>
              <a:gd name="T66" fmla="*/ 3350 w 3573"/>
              <a:gd name="T67" fmla="*/ 499 h 2827"/>
              <a:gd name="T68" fmla="*/ 3503 w 3573"/>
              <a:gd name="T69" fmla="*/ 899 h 2827"/>
              <a:gd name="T70" fmla="*/ 3569 w 3573"/>
              <a:gd name="T71" fmla="*/ 1324 h 2827"/>
              <a:gd name="T72" fmla="*/ 3545 w 3573"/>
              <a:gd name="T73" fmla="*/ 1768 h 2827"/>
              <a:gd name="T74" fmla="*/ 3427 w 3573"/>
              <a:gd name="T75" fmla="*/ 2196 h 2827"/>
              <a:gd name="T76" fmla="*/ 3218 w 3573"/>
              <a:gd name="T77" fmla="*/ 2590 h 2827"/>
              <a:gd name="T78" fmla="*/ 3040 w 3573"/>
              <a:gd name="T79" fmla="*/ 2804 h 2827"/>
              <a:gd name="T80" fmla="*/ 2957 w 3573"/>
              <a:gd name="T81" fmla="*/ 2827 h 2827"/>
              <a:gd name="T82" fmla="*/ 2863 w 3573"/>
              <a:gd name="T83" fmla="*/ 2797 h 2827"/>
              <a:gd name="T84" fmla="*/ 2787 w 3573"/>
              <a:gd name="T85" fmla="*/ 2709 h 2827"/>
              <a:gd name="T86" fmla="*/ 2783 w 3573"/>
              <a:gd name="T87" fmla="*/ 2594 h 2827"/>
              <a:gd name="T88" fmla="*/ 2933 w 3573"/>
              <a:gd name="T89" fmla="*/ 2378 h 2827"/>
              <a:gd name="T90" fmla="*/ 3113 w 3573"/>
              <a:gd name="T91" fmla="*/ 2022 h 2827"/>
              <a:gd name="T92" fmla="*/ 3206 w 3573"/>
              <a:gd name="T93" fmla="*/ 1633 h 2827"/>
              <a:gd name="T94" fmla="*/ 3207 w 3573"/>
              <a:gd name="T95" fmla="*/ 1239 h 2827"/>
              <a:gd name="T96" fmla="*/ 3122 w 3573"/>
              <a:gd name="T97" fmla="*/ 866 h 2827"/>
              <a:gd name="T98" fmla="*/ 2957 w 3573"/>
              <a:gd name="T99" fmla="*/ 522 h 2827"/>
              <a:gd name="T100" fmla="*/ 2767 w 3573"/>
              <a:gd name="T101" fmla="*/ 269 h 2827"/>
              <a:gd name="T102" fmla="*/ 2744 w 3573"/>
              <a:gd name="T103" fmla="*/ 165 h 2827"/>
              <a:gd name="T104" fmla="*/ 2791 w 3573"/>
              <a:gd name="T105" fmla="*/ 70 h 2827"/>
              <a:gd name="T106" fmla="*/ 2878 w 3573"/>
              <a:gd name="T107" fmla="*/ 8 h 2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73" h="2827">
                <a:moveTo>
                  <a:pt x="2378" y="555"/>
                </a:moveTo>
                <a:lnTo>
                  <a:pt x="2404" y="559"/>
                </a:lnTo>
                <a:lnTo>
                  <a:pt x="2431" y="567"/>
                </a:lnTo>
                <a:lnTo>
                  <a:pt x="2455" y="579"/>
                </a:lnTo>
                <a:lnTo>
                  <a:pt x="2476" y="595"/>
                </a:lnTo>
                <a:lnTo>
                  <a:pt x="2495" y="614"/>
                </a:lnTo>
                <a:lnTo>
                  <a:pt x="2551" y="686"/>
                </a:lnTo>
                <a:lnTo>
                  <a:pt x="2600" y="760"/>
                </a:lnTo>
                <a:lnTo>
                  <a:pt x="2643" y="837"/>
                </a:lnTo>
                <a:lnTo>
                  <a:pt x="2680" y="916"/>
                </a:lnTo>
                <a:lnTo>
                  <a:pt x="2713" y="998"/>
                </a:lnTo>
                <a:lnTo>
                  <a:pt x="2739" y="1081"/>
                </a:lnTo>
                <a:lnTo>
                  <a:pt x="2761" y="1166"/>
                </a:lnTo>
                <a:lnTo>
                  <a:pt x="2775" y="1253"/>
                </a:lnTo>
                <a:lnTo>
                  <a:pt x="2784" y="1342"/>
                </a:lnTo>
                <a:lnTo>
                  <a:pt x="2787" y="1432"/>
                </a:lnTo>
                <a:lnTo>
                  <a:pt x="2785" y="1516"/>
                </a:lnTo>
                <a:lnTo>
                  <a:pt x="2776" y="1598"/>
                </a:lnTo>
                <a:lnTo>
                  <a:pt x="2763" y="1681"/>
                </a:lnTo>
                <a:lnTo>
                  <a:pt x="2745" y="1761"/>
                </a:lnTo>
                <a:lnTo>
                  <a:pt x="2722" y="1840"/>
                </a:lnTo>
                <a:lnTo>
                  <a:pt x="2693" y="1918"/>
                </a:lnTo>
                <a:lnTo>
                  <a:pt x="2660" y="1993"/>
                </a:lnTo>
                <a:lnTo>
                  <a:pt x="2621" y="2067"/>
                </a:lnTo>
                <a:lnTo>
                  <a:pt x="2578" y="2137"/>
                </a:lnTo>
                <a:lnTo>
                  <a:pt x="2529" y="2206"/>
                </a:lnTo>
                <a:lnTo>
                  <a:pt x="2510" y="2226"/>
                </a:lnTo>
                <a:lnTo>
                  <a:pt x="2489" y="2244"/>
                </a:lnTo>
                <a:lnTo>
                  <a:pt x="2464" y="2257"/>
                </a:lnTo>
                <a:lnTo>
                  <a:pt x="2438" y="2267"/>
                </a:lnTo>
                <a:lnTo>
                  <a:pt x="2411" y="2271"/>
                </a:lnTo>
                <a:lnTo>
                  <a:pt x="2399" y="2271"/>
                </a:lnTo>
                <a:lnTo>
                  <a:pt x="2374" y="2269"/>
                </a:lnTo>
                <a:lnTo>
                  <a:pt x="2349" y="2263"/>
                </a:lnTo>
                <a:lnTo>
                  <a:pt x="2326" y="2254"/>
                </a:lnTo>
                <a:lnTo>
                  <a:pt x="2304" y="2241"/>
                </a:lnTo>
                <a:lnTo>
                  <a:pt x="2284" y="2224"/>
                </a:lnTo>
                <a:lnTo>
                  <a:pt x="2263" y="2202"/>
                </a:lnTo>
                <a:lnTo>
                  <a:pt x="2244" y="2180"/>
                </a:lnTo>
                <a:lnTo>
                  <a:pt x="2230" y="2155"/>
                </a:lnTo>
                <a:lnTo>
                  <a:pt x="2220" y="2128"/>
                </a:lnTo>
                <a:lnTo>
                  <a:pt x="2216" y="2099"/>
                </a:lnTo>
                <a:lnTo>
                  <a:pt x="2216" y="2071"/>
                </a:lnTo>
                <a:lnTo>
                  <a:pt x="2221" y="2044"/>
                </a:lnTo>
                <a:lnTo>
                  <a:pt x="2232" y="2017"/>
                </a:lnTo>
                <a:lnTo>
                  <a:pt x="2247" y="1992"/>
                </a:lnTo>
                <a:lnTo>
                  <a:pt x="2290" y="1929"/>
                </a:lnTo>
                <a:lnTo>
                  <a:pt x="2327" y="1864"/>
                </a:lnTo>
                <a:lnTo>
                  <a:pt x="2360" y="1796"/>
                </a:lnTo>
                <a:lnTo>
                  <a:pt x="2386" y="1727"/>
                </a:lnTo>
                <a:lnTo>
                  <a:pt x="2407" y="1655"/>
                </a:lnTo>
                <a:lnTo>
                  <a:pt x="2421" y="1582"/>
                </a:lnTo>
                <a:lnTo>
                  <a:pt x="2429" y="1507"/>
                </a:lnTo>
                <a:lnTo>
                  <a:pt x="2433" y="1432"/>
                </a:lnTo>
                <a:lnTo>
                  <a:pt x="2431" y="1359"/>
                </a:lnTo>
                <a:lnTo>
                  <a:pt x="2422" y="1289"/>
                </a:lnTo>
                <a:lnTo>
                  <a:pt x="2409" y="1219"/>
                </a:lnTo>
                <a:lnTo>
                  <a:pt x="2390" y="1151"/>
                </a:lnTo>
                <a:lnTo>
                  <a:pt x="2366" y="1085"/>
                </a:lnTo>
                <a:lnTo>
                  <a:pt x="2338" y="1020"/>
                </a:lnTo>
                <a:lnTo>
                  <a:pt x="2304" y="957"/>
                </a:lnTo>
                <a:lnTo>
                  <a:pt x="2266" y="898"/>
                </a:lnTo>
                <a:lnTo>
                  <a:pt x="2222" y="840"/>
                </a:lnTo>
                <a:lnTo>
                  <a:pt x="2205" y="815"/>
                </a:lnTo>
                <a:lnTo>
                  <a:pt x="2194" y="788"/>
                </a:lnTo>
                <a:lnTo>
                  <a:pt x="2187" y="759"/>
                </a:lnTo>
                <a:lnTo>
                  <a:pt x="2186" y="730"/>
                </a:lnTo>
                <a:lnTo>
                  <a:pt x="2191" y="701"/>
                </a:lnTo>
                <a:lnTo>
                  <a:pt x="2199" y="674"/>
                </a:lnTo>
                <a:lnTo>
                  <a:pt x="2213" y="648"/>
                </a:lnTo>
                <a:lnTo>
                  <a:pt x="2233" y="624"/>
                </a:lnTo>
                <a:lnTo>
                  <a:pt x="2255" y="602"/>
                </a:lnTo>
                <a:lnTo>
                  <a:pt x="2276" y="585"/>
                </a:lnTo>
                <a:lnTo>
                  <a:pt x="2299" y="571"/>
                </a:lnTo>
                <a:lnTo>
                  <a:pt x="2324" y="562"/>
                </a:lnTo>
                <a:lnTo>
                  <a:pt x="2350" y="557"/>
                </a:lnTo>
                <a:lnTo>
                  <a:pt x="2378" y="555"/>
                </a:lnTo>
                <a:close/>
                <a:moveTo>
                  <a:pt x="1635" y="180"/>
                </a:moveTo>
                <a:lnTo>
                  <a:pt x="1665" y="184"/>
                </a:lnTo>
                <a:lnTo>
                  <a:pt x="1694" y="195"/>
                </a:lnTo>
                <a:lnTo>
                  <a:pt x="1720" y="210"/>
                </a:lnTo>
                <a:lnTo>
                  <a:pt x="1743" y="231"/>
                </a:lnTo>
                <a:lnTo>
                  <a:pt x="1762" y="255"/>
                </a:lnTo>
                <a:lnTo>
                  <a:pt x="1776" y="282"/>
                </a:lnTo>
                <a:lnTo>
                  <a:pt x="1785" y="310"/>
                </a:lnTo>
                <a:lnTo>
                  <a:pt x="1787" y="341"/>
                </a:lnTo>
                <a:lnTo>
                  <a:pt x="1787" y="2523"/>
                </a:lnTo>
                <a:lnTo>
                  <a:pt x="1785" y="2553"/>
                </a:lnTo>
                <a:lnTo>
                  <a:pt x="1776" y="2583"/>
                </a:lnTo>
                <a:lnTo>
                  <a:pt x="1762" y="2610"/>
                </a:lnTo>
                <a:lnTo>
                  <a:pt x="1743" y="2634"/>
                </a:lnTo>
                <a:lnTo>
                  <a:pt x="1720" y="2653"/>
                </a:lnTo>
                <a:lnTo>
                  <a:pt x="1694" y="2670"/>
                </a:lnTo>
                <a:lnTo>
                  <a:pt x="1671" y="2678"/>
                </a:lnTo>
                <a:lnTo>
                  <a:pt x="1648" y="2683"/>
                </a:lnTo>
                <a:lnTo>
                  <a:pt x="1625" y="2685"/>
                </a:lnTo>
                <a:lnTo>
                  <a:pt x="1597" y="2683"/>
                </a:lnTo>
                <a:lnTo>
                  <a:pt x="1571" y="2675"/>
                </a:lnTo>
                <a:lnTo>
                  <a:pt x="1545" y="2663"/>
                </a:lnTo>
                <a:lnTo>
                  <a:pt x="1522" y="2647"/>
                </a:lnTo>
                <a:lnTo>
                  <a:pt x="635" y="1916"/>
                </a:lnTo>
                <a:lnTo>
                  <a:pt x="163" y="1916"/>
                </a:lnTo>
                <a:lnTo>
                  <a:pt x="130" y="1912"/>
                </a:lnTo>
                <a:lnTo>
                  <a:pt x="99" y="1903"/>
                </a:lnTo>
                <a:lnTo>
                  <a:pt x="72" y="1887"/>
                </a:lnTo>
                <a:lnTo>
                  <a:pt x="48" y="1868"/>
                </a:lnTo>
                <a:lnTo>
                  <a:pt x="27" y="1844"/>
                </a:lnTo>
                <a:lnTo>
                  <a:pt x="13" y="1817"/>
                </a:lnTo>
                <a:lnTo>
                  <a:pt x="3" y="1786"/>
                </a:lnTo>
                <a:lnTo>
                  <a:pt x="0" y="1754"/>
                </a:lnTo>
                <a:lnTo>
                  <a:pt x="0" y="1111"/>
                </a:lnTo>
                <a:lnTo>
                  <a:pt x="3" y="1078"/>
                </a:lnTo>
                <a:lnTo>
                  <a:pt x="13" y="1048"/>
                </a:lnTo>
                <a:lnTo>
                  <a:pt x="27" y="1019"/>
                </a:lnTo>
                <a:lnTo>
                  <a:pt x="48" y="995"/>
                </a:lnTo>
                <a:lnTo>
                  <a:pt x="72" y="976"/>
                </a:lnTo>
                <a:lnTo>
                  <a:pt x="99" y="961"/>
                </a:lnTo>
                <a:lnTo>
                  <a:pt x="130" y="952"/>
                </a:lnTo>
                <a:lnTo>
                  <a:pt x="163" y="949"/>
                </a:lnTo>
                <a:lnTo>
                  <a:pt x="635" y="949"/>
                </a:lnTo>
                <a:lnTo>
                  <a:pt x="1522" y="216"/>
                </a:lnTo>
                <a:lnTo>
                  <a:pt x="1547" y="199"/>
                </a:lnTo>
                <a:lnTo>
                  <a:pt x="1575" y="187"/>
                </a:lnTo>
                <a:lnTo>
                  <a:pt x="1605" y="181"/>
                </a:lnTo>
                <a:lnTo>
                  <a:pt x="1635" y="180"/>
                </a:lnTo>
                <a:close/>
                <a:moveTo>
                  <a:pt x="2931" y="0"/>
                </a:moveTo>
                <a:lnTo>
                  <a:pt x="2957" y="4"/>
                </a:lnTo>
                <a:lnTo>
                  <a:pt x="2983" y="11"/>
                </a:lnTo>
                <a:lnTo>
                  <a:pt x="3007" y="22"/>
                </a:lnTo>
                <a:lnTo>
                  <a:pt x="3028" y="37"/>
                </a:lnTo>
                <a:lnTo>
                  <a:pt x="3048" y="55"/>
                </a:lnTo>
                <a:lnTo>
                  <a:pt x="3118" y="138"/>
                </a:lnTo>
                <a:lnTo>
                  <a:pt x="3183" y="224"/>
                </a:lnTo>
                <a:lnTo>
                  <a:pt x="3244" y="313"/>
                </a:lnTo>
                <a:lnTo>
                  <a:pt x="3300" y="406"/>
                </a:lnTo>
                <a:lnTo>
                  <a:pt x="3350" y="499"/>
                </a:lnTo>
                <a:lnTo>
                  <a:pt x="3396" y="597"/>
                </a:lnTo>
                <a:lnTo>
                  <a:pt x="3437" y="696"/>
                </a:lnTo>
                <a:lnTo>
                  <a:pt x="3472" y="797"/>
                </a:lnTo>
                <a:lnTo>
                  <a:pt x="3503" y="899"/>
                </a:lnTo>
                <a:lnTo>
                  <a:pt x="3528" y="1003"/>
                </a:lnTo>
                <a:lnTo>
                  <a:pt x="3548" y="1108"/>
                </a:lnTo>
                <a:lnTo>
                  <a:pt x="3562" y="1216"/>
                </a:lnTo>
                <a:lnTo>
                  <a:pt x="3569" y="1324"/>
                </a:lnTo>
                <a:lnTo>
                  <a:pt x="3573" y="1432"/>
                </a:lnTo>
                <a:lnTo>
                  <a:pt x="3569" y="1545"/>
                </a:lnTo>
                <a:lnTo>
                  <a:pt x="3561" y="1656"/>
                </a:lnTo>
                <a:lnTo>
                  <a:pt x="3545" y="1768"/>
                </a:lnTo>
                <a:lnTo>
                  <a:pt x="3524" y="1877"/>
                </a:lnTo>
                <a:lnTo>
                  <a:pt x="3497" y="1985"/>
                </a:lnTo>
                <a:lnTo>
                  <a:pt x="3465" y="2092"/>
                </a:lnTo>
                <a:lnTo>
                  <a:pt x="3427" y="2196"/>
                </a:lnTo>
                <a:lnTo>
                  <a:pt x="3382" y="2299"/>
                </a:lnTo>
                <a:lnTo>
                  <a:pt x="3333" y="2399"/>
                </a:lnTo>
                <a:lnTo>
                  <a:pt x="3278" y="2496"/>
                </a:lnTo>
                <a:lnTo>
                  <a:pt x="3218" y="2590"/>
                </a:lnTo>
                <a:lnTo>
                  <a:pt x="3153" y="2682"/>
                </a:lnTo>
                <a:lnTo>
                  <a:pt x="3082" y="2770"/>
                </a:lnTo>
                <a:lnTo>
                  <a:pt x="3062" y="2789"/>
                </a:lnTo>
                <a:lnTo>
                  <a:pt x="3040" y="2804"/>
                </a:lnTo>
                <a:lnTo>
                  <a:pt x="3017" y="2816"/>
                </a:lnTo>
                <a:lnTo>
                  <a:pt x="2991" y="2824"/>
                </a:lnTo>
                <a:lnTo>
                  <a:pt x="2965" y="2827"/>
                </a:lnTo>
                <a:lnTo>
                  <a:pt x="2957" y="2827"/>
                </a:lnTo>
                <a:lnTo>
                  <a:pt x="2932" y="2825"/>
                </a:lnTo>
                <a:lnTo>
                  <a:pt x="2907" y="2820"/>
                </a:lnTo>
                <a:lnTo>
                  <a:pt x="2884" y="2810"/>
                </a:lnTo>
                <a:lnTo>
                  <a:pt x="2863" y="2797"/>
                </a:lnTo>
                <a:lnTo>
                  <a:pt x="2843" y="2780"/>
                </a:lnTo>
                <a:lnTo>
                  <a:pt x="2822" y="2759"/>
                </a:lnTo>
                <a:lnTo>
                  <a:pt x="2801" y="2735"/>
                </a:lnTo>
                <a:lnTo>
                  <a:pt x="2787" y="2709"/>
                </a:lnTo>
                <a:lnTo>
                  <a:pt x="2779" y="2681"/>
                </a:lnTo>
                <a:lnTo>
                  <a:pt x="2774" y="2651"/>
                </a:lnTo>
                <a:lnTo>
                  <a:pt x="2775" y="2622"/>
                </a:lnTo>
                <a:lnTo>
                  <a:pt x="2783" y="2594"/>
                </a:lnTo>
                <a:lnTo>
                  <a:pt x="2795" y="2565"/>
                </a:lnTo>
                <a:lnTo>
                  <a:pt x="2812" y="2540"/>
                </a:lnTo>
                <a:lnTo>
                  <a:pt x="2876" y="2461"/>
                </a:lnTo>
                <a:lnTo>
                  <a:pt x="2933" y="2378"/>
                </a:lnTo>
                <a:lnTo>
                  <a:pt x="2986" y="2294"/>
                </a:lnTo>
                <a:lnTo>
                  <a:pt x="3034" y="2206"/>
                </a:lnTo>
                <a:lnTo>
                  <a:pt x="3076" y="2114"/>
                </a:lnTo>
                <a:lnTo>
                  <a:pt x="3113" y="2022"/>
                </a:lnTo>
                <a:lnTo>
                  <a:pt x="3145" y="1927"/>
                </a:lnTo>
                <a:lnTo>
                  <a:pt x="3171" y="1831"/>
                </a:lnTo>
                <a:lnTo>
                  <a:pt x="3191" y="1732"/>
                </a:lnTo>
                <a:lnTo>
                  <a:pt x="3206" y="1633"/>
                </a:lnTo>
                <a:lnTo>
                  <a:pt x="3215" y="1533"/>
                </a:lnTo>
                <a:lnTo>
                  <a:pt x="3218" y="1432"/>
                </a:lnTo>
                <a:lnTo>
                  <a:pt x="3215" y="1336"/>
                </a:lnTo>
                <a:lnTo>
                  <a:pt x="3207" y="1239"/>
                </a:lnTo>
                <a:lnTo>
                  <a:pt x="3194" y="1144"/>
                </a:lnTo>
                <a:lnTo>
                  <a:pt x="3175" y="1050"/>
                </a:lnTo>
                <a:lnTo>
                  <a:pt x="3152" y="957"/>
                </a:lnTo>
                <a:lnTo>
                  <a:pt x="3122" y="866"/>
                </a:lnTo>
                <a:lnTo>
                  <a:pt x="3088" y="777"/>
                </a:lnTo>
                <a:lnTo>
                  <a:pt x="3049" y="690"/>
                </a:lnTo>
                <a:lnTo>
                  <a:pt x="3005" y="604"/>
                </a:lnTo>
                <a:lnTo>
                  <a:pt x="2957" y="522"/>
                </a:lnTo>
                <a:lnTo>
                  <a:pt x="2904" y="442"/>
                </a:lnTo>
                <a:lnTo>
                  <a:pt x="2846" y="365"/>
                </a:lnTo>
                <a:lnTo>
                  <a:pt x="2784" y="290"/>
                </a:lnTo>
                <a:lnTo>
                  <a:pt x="2767" y="269"/>
                </a:lnTo>
                <a:lnTo>
                  <a:pt x="2755" y="244"/>
                </a:lnTo>
                <a:lnTo>
                  <a:pt x="2747" y="219"/>
                </a:lnTo>
                <a:lnTo>
                  <a:pt x="2743" y="191"/>
                </a:lnTo>
                <a:lnTo>
                  <a:pt x="2744" y="165"/>
                </a:lnTo>
                <a:lnTo>
                  <a:pt x="2749" y="139"/>
                </a:lnTo>
                <a:lnTo>
                  <a:pt x="2758" y="114"/>
                </a:lnTo>
                <a:lnTo>
                  <a:pt x="2772" y="90"/>
                </a:lnTo>
                <a:lnTo>
                  <a:pt x="2791" y="70"/>
                </a:lnTo>
                <a:lnTo>
                  <a:pt x="2811" y="48"/>
                </a:lnTo>
                <a:lnTo>
                  <a:pt x="2831" y="31"/>
                </a:lnTo>
                <a:lnTo>
                  <a:pt x="2854" y="18"/>
                </a:lnTo>
                <a:lnTo>
                  <a:pt x="2878" y="8"/>
                </a:lnTo>
                <a:lnTo>
                  <a:pt x="2904" y="2"/>
                </a:lnTo>
                <a:lnTo>
                  <a:pt x="293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33">
            <a:extLst>
              <a:ext uri="{FF2B5EF4-FFF2-40B4-BE49-F238E27FC236}">
                <a16:creationId xmlns:a16="http://schemas.microsoft.com/office/drawing/2014/main" id="{984BCD11-DC45-4523-94DA-0756CFE155A4}"/>
              </a:ext>
            </a:extLst>
          </p:cNvPr>
          <p:cNvSpPr/>
          <p:nvPr/>
        </p:nvSpPr>
        <p:spPr>
          <a:xfrm>
            <a:off x="2005929" y="3920872"/>
            <a:ext cx="4189824" cy="813621"/>
          </a:xfrm>
          <a:prstGeom prst="rect">
            <a:avLst/>
          </a:prstGeom>
        </p:spPr>
        <p:txBody>
          <a:bodyPr wrap="square">
            <a:spAutoFit/>
          </a:bodyPr>
          <a:lstStyle/>
          <a:p>
            <a:pPr>
              <a:lnSpc>
                <a:spcPct val="120000"/>
              </a:lnSpc>
            </a:pPr>
            <a:r>
              <a:rPr lang="en-US" sz="1400" b="1" dirty="0">
                <a:solidFill>
                  <a:schemeClr val="tx1">
                    <a:lumMod val="85000"/>
                    <a:lumOff val="15000"/>
                  </a:schemeClr>
                </a:solidFill>
                <a:latin typeface="Montserrat Bold" panose="00000800000000000000" pitchFamily="2" charset="0"/>
                <a:ea typeface="Inter Light" panose="020B0502030000000004" pitchFamily="34" charset="0"/>
              </a:rPr>
              <a:t>Medical &amp; Prescription Drug Changes</a:t>
            </a:r>
          </a:p>
          <a:p>
            <a:pPr>
              <a:lnSpc>
                <a:spcPct val="120000"/>
              </a:lnSpc>
            </a:pPr>
            <a:r>
              <a:rPr lang="en-US" sz="1400" b="1" dirty="0">
                <a:solidFill>
                  <a:schemeClr val="tx1">
                    <a:lumMod val="85000"/>
                    <a:lumOff val="15000"/>
                  </a:schemeClr>
                </a:solidFill>
                <a:latin typeface="Montserrat Bold" panose="00000800000000000000" pitchFamily="2" charset="0"/>
                <a:ea typeface="Inter Light" panose="020B0502030000000004" pitchFamily="34" charset="0"/>
              </a:rPr>
              <a:t>	</a:t>
            </a:r>
            <a:r>
              <a:rPr lang="en-US" sz="1200" b="1" dirty="0">
                <a:solidFill>
                  <a:schemeClr val="tx1">
                    <a:lumMod val="85000"/>
                    <a:lumOff val="15000"/>
                  </a:schemeClr>
                </a:solidFill>
                <a:latin typeface="Montserrat Bold" panose="00000800000000000000" pitchFamily="2" charset="0"/>
                <a:ea typeface="Inter Light" panose="020B0502030000000004" pitchFamily="34" charset="0"/>
              </a:rPr>
              <a:t>- SEHBP and Benecard Rx</a:t>
            </a:r>
          </a:p>
          <a:p>
            <a:pPr>
              <a:lnSpc>
                <a:spcPct val="120000"/>
              </a:lnSpc>
            </a:pPr>
            <a:r>
              <a:rPr lang="en-US" sz="1200" b="1" dirty="0">
                <a:solidFill>
                  <a:schemeClr val="tx1">
                    <a:lumMod val="85000"/>
                    <a:lumOff val="15000"/>
                  </a:schemeClr>
                </a:solidFill>
                <a:latin typeface="Montserrat Bold" panose="00000800000000000000" pitchFamily="2" charset="0"/>
                <a:ea typeface="Inter Light" panose="020B0502030000000004" pitchFamily="34" charset="0"/>
              </a:rPr>
              <a:t>	- No changes to Dental</a:t>
            </a:r>
          </a:p>
        </p:txBody>
      </p:sp>
      <p:sp>
        <p:nvSpPr>
          <p:cNvPr id="35" name="Rectangle 34">
            <a:extLst>
              <a:ext uri="{FF2B5EF4-FFF2-40B4-BE49-F238E27FC236}">
                <a16:creationId xmlns:a16="http://schemas.microsoft.com/office/drawing/2014/main" id="{DEE1BF80-D87E-4863-8AD1-83403163CF11}"/>
              </a:ext>
            </a:extLst>
          </p:cNvPr>
          <p:cNvSpPr/>
          <p:nvPr/>
        </p:nvSpPr>
        <p:spPr>
          <a:xfrm>
            <a:off x="2005929" y="5357603"/>
            <a:ext cx="3901819" cy="330603"/>
          </a:xfrm>
          <a:prstGeom prst="rect">
            <a:avLst/>
          </a:prstGeom>
        </p:spPr>
        <p:txBody>
          <a:bodyPr wrap="square">
            <a:spAutoFit/>
          </a:bodyPr>
          <a:lstStyle/>
          <a:p>
            <a:pPr>
              <a:lnSpc>
                <a:spcPct val="120000"/>
              </a:lnSpc>
            </a:pPr>
            <a:r>
              <a:rPr lang="en-US" sz="1400" b="1" dirty="0">
                <a:solidFill>
                  <a:schemeClr val="tx1">
                    <a:lumMod val="85000"/>
                    <a:lumOff val="15000"/>
                  </a:schemeClr>
                </a:solidFill>
                <a:latin typeface="Montserrat Bold" panose="00000800000000000000" pitchFamily="2" charset="0"/>
                <a:ea typeface="Inter Light" panose="020B0502030000000004" pitchFamily="34" charset="0"/>
              </a:rPr>
              <a:t>How to Find Providers</a:t>
            </a:r>
            <a:endParaRPr lang="en-US" sz="1100" i="1" dirty="0">
              <a:solidFill>
                <a:schemeClr val="tx1">
                  <a:lumMod val="85000"/>
                  <a:lumOff val="15000"/>
                </a:schemeClr>
              </a:solidFill>
              <a:latin typeface="Montserrat Bold" panose="00000800000000000000" pitchFamily="2" charset="0"/>
              <a:ea typeface="Inter Light" panose="020B0502030000000004" pitchFamily="34" charset="0"/>
            </a:endParaRPr>
          </a:p>
        </p:txBody>
      </p:sp>
      <p:sp>
        <p:nvSpPr>
          <p:cNvPr id="36" name="Freeform 1171">
            <a:extLst>
              <a:ext uri="{FF2B5EF4-FFF2-40B4-BE49-F238E27FC236}">
                <a16:creationId xmlns:a16="http://schemas.microsoft.com/office/drawing/2014/main" id="{7A867CB9-4693-4924-AD70-33287889EB80}"/>
              </a:ext>
            </a:extLst>
          </p:cNvPr>
          <p:cNvSpPr>
            <a:spLocks/>
          </p:cNvSpPr>
          <p:nvPr/>
        </p:nvSpPr>
        <p:spPr bwMode="auto">
          <a:xfrm>
            <a:off x="6530762" y="2787778"/>
            <a:ext cx="310007" cy="232481"/>
          </a:xfrm>
          <a:custGeom>
            <a:avLst/>
            <a:gdLst>
              <a:gd name="T0" fmla="*/ 6189 w 6231"/>
              <a:gd name="T1" fmla="*/ 0 h 4673"/>
              <a:gd name="T2" fmla="*/ 6206 w 6231"/>
              <a:gd name="T3" fmla="*/ 6 h 4673"/>
              <a:gd name="T4" fmla="*/ 6219 w 6231"/>
              <a:gd name="T5" fmla="*/ 17 h 4673"/>
              <a:gd name="T6" fmla="*/ 6229 w 6231"/>
              <a:gd name="T7" fmla="*/ 34 h 4673"/>
              <a:gd name="T8" fmla="*/ 6231 w 6231"/>
              <a:gd name="T9" fmla="*/ 53 h 4673"/>
              <a:gd name="T10" fmla="*/ 6223 w 6231"/>
              <a:gd name="T11" fmla="*/ 72 h 4673"/>
              <a:gd name="T12" fmla="*/ 3477 w 6231"/>
              <a:gd name="T13" fmla="*/ 4603 h 4673"/>
              <a:gd name="T14" fmla="*/ 3455 w 6231"/>
              <a:gd name="T15" fmla="*/ 4631 h 4673"/>
              <a:gd name="T16" fmla="*/ 3428 w 6231"/>
              <a:gd name="T17" fmla="*/ 4652 h 4673"/>
              <a:gd name="T18" fmla="*/ 3398 w 6231"/>
              <a:gd name="T19" fmla="*/ 4665 h 4673"/>
              <a:gd name="T20" fmla="*/ 3366 w 6231"/>
              <a:gd name="T21" fmla="*/ 4673 h 4673"/>
              <a:gd name="T22" fmla="*/ 3332 w 6231"/>
              <a:gd name="T23" fmla="*/ 4673 h 4673"/>
              <a:gd name="T24" fmla="*/ 3300 w 6231"/>
              <a:gd name="T25" fmla="*/ 4664 h 4673"/>
              <a:gd name="T26" fmla="*/ 3269 w 6231"/>
              <a:gd name="T27" fmla="*/ 4648 h 4673"/>
              <a:gd name="T28" fmla="*/ 2513 w 6231"/>
              <a:gd name="T29" fmla="*/ 4132 h 4673"/>
              <a:gd name="T30" fmla="*/ 1745 w 6231"/>
              <a:gd name="T31" fmla="*/ 4641 h 4673"/>
              <a:gd name="T32" fmla="*/ 1717 w 6231"/>
              <a:gd name="T33" fmla="*/ 4654 h 4673"/>
              <a:gd name="T34" fmla="*/ 1690 w 6231"/>
              <a:gd name="T35" fmla="*/ 4656 h 4673"/>
              <a:gd name="T36" fmla="*/ 1664 w 6231"/>
              <a:gd name="T37" fmla="*/ 4650 h 4673"/>
              <a:gd name="T38" fmla="*/ 1639 w 6231"/>
              <a:gd name="T39" fmla="*/ 4639 h 4673"/>
              <a:gd name="T40" fmla="*/ 1621 w 6231"/>
              <a:gd name="T41" fmla="*/ 4618 h 4673"/>
              <a:gd name="T42" fmla="*/ 1609 w 6231"/>
              <a:gd name="T43" fmla="*/ 4595 h 4673"/>
              <a:gd name="T44" fmla="*/ 1603 w 6231"/>
              <a:gd name="T45" fmla="*/ 4565 h 4673"/>
              <a:gd name="T46" fmla="*/ 1603 w 6231"/>
              <a:gd name="T47" fmla="*/ 3511 h 4673"/>
              <a:gd name="T48" fmla="*/ 5090 w 6231"/>
              <a:gd name="T49" fmla="*/ 905 h 4673"/>
              <a:gd name="T50" fmla="*/ 972 w 6231"/>
              <a:gd name="T51" fmla="*/ 3077 h 4673"/>
              <a:gd name="T52" fmla="*/ 64 w 6231"/>
              <a:gd name="T53" fmla="*/ 2459 h 4673"/>
              <a:gd name="T54" fmla="*/ 36 w 6231"/>
              <a:gd name="T55" fmla="*/ 2434 h 4673"/>
              <a:gd name="T56" fmla="*/ 15 w 6231"/>
              <a:gd name="T57" fmla="*/ 2404 h 4673"/>
              <a:gd name="T58" fmla="*/ 4 w 6231"/>
              <a:gd name="T59" fmla="*/ 2370 h 4673"/>
              <a:gd name="T60" fmla="*/ 0 w 6231"/>
              <a:gd name="T61" fmla="*/ 2335 h 4673"/>
              <a:gd name="T62" fmla="*/ 0 w 6231"/>
              <a:gd name="T63" fmla="*/ 2335 h 4673"/>
              <a:gd name="T64" fmla="*/ 4 w 6231"/>
              <a:gd name="T65" fmla="*/ 2301 h 4673"/>
              <a:gd name="T66" fmla="*/ 17 w 6231"/>
              <a:gd name="T67" fmla="*/ 2269 h 4673"/>
              <a:gd name="T68" fmla="*/ 36 w 6231"/>
              <a:gd name="T69" fmla="*/ 2241 h 4673"/>
              <a:gd name="T70" fmla="*/ 62 w 6231"/>
              <a:gd name="T71" fmla="*/ 2216 h 4673"/>
              <a:gd name="T72" fmla="*/ 96 w 6231"/>
              <a:gd name="T73" fmla="*/ 2199 h 4673"/>
              <a:gd name="T74" fmla="*/ 6168 w 6231"/>
              <a:gd name="T75" fmla="*/ 4 h 4673"/>
              <a:gd name="T76" fmla="*/ 6189 w 6231"/>
              <a:gd name="T77" fmla="*/ 0 h 4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1" h="4673">
                <a:moveTo>
                  <a:pt x="6189" y="0"/>
                </a:moveTo>
                <a:lnTo>
                  <a:pt x="6206" y="6"/>
                </a:lnTo>
                <a:lnTo>
                  <a:pt x="6219" y="17"/>
                </a:lnTo>
                <a:lnTo>
                  <a:pt x="6229" y="34"/>
                </a:lnTo>
                <a:lnTo>
                  <a:pt x="6231" y="53"/>
                </a:lnTo>
                <a:lnTo>
                  <a:pt x="6223" y="72"/>
                </a:lnTo>
                <a:lnTo>
                  <a:pt x="3477" y="4603"/>
                </a:lnTo>
                <a:lnTo>
                  <a:pt x="3455" y="4631"/>
                </a:lnTo>
                <a:lnTo>
                  <a:pt x="3428" y="4652"/>
                </a:lnTo>
                <a:lnTo>
                  <a:pt x="3398" y="4665"/>
                </a:lnTo>
                <a:lnTo>
                  <a:pt x="3366" y="4673"/>
                </a:lnTo>
                <a:lnTo>
                  <a:pt x="3332" y="4673"/>
                </a:lnTo>
                <a:lnTo>
                  <a:pt x="3300" y="4664"/>
                </a:lnTo>
                <a:lnTo>
                  <a:pt x="3269" y="4648"/>
                </a:lnTo>
                <a:lnTo>
                  <a:pt x="2513" y="4132"/>
                </a:lnTo>
                <a:lnTo>
                  <a:pt x="1745" y="4641"/>
                </a:lnTo>
                <a:lnTo>
                  <a:pt x="1717" y="4654"/>
                </a:lnTo>
                <a:lnTo>
                  <a:pt x="1690" y="4656"/>
                </a:lnTo>
                <a:lnTo>
                  <a:pt x="1664" y="4650"/>
                </a:lnTo>
                <a:lnTo>
                  <a:pt x="1639" y="4639"/>
                </a:lnTo>
                <a:lnTo>
                  <a:pt x="1621" y="4618"/>
                </a:lnTo>
                <a:lnTo>
                  <a:pt x="1609" y="4595"/>
                </a:lnTo>
                <a:lnTo>
                  <a:pt x="1603" y="4565"/>
                </a:lnTo>
                <a:lnTo>
                  <a:pt x="1603" y="3511"/>
                </a:lnTo>
                <a:lnTo>
                  <a:pt x="5090" y="905"/>
                </a:lnTo>
                <a:lnTo>
                  <a:pt x="972" y="3077"/>
                </a:lnTo>
                <a:lnTo>
                  <a:pt x="64" y="2459"/>
                </a:lnTo>
                <a:lnTo>
                  <a:pt x="36" y="2434"/>
                </a:lnTo>
                <a:lnTo>
                  <a:pt x="15" y="2404"/>
                </a:lnTo>
                <a:lnTo>
                  <a:pt x="4" y="2370"/>
                </a:lnTo>
                <a:lnTo>
                  <a:pt x="0" y="2335"/>
                </a:lnTo>
                <a:lnTo>
                  <a:pt x="0" y="2335"/>
                </a:lnTo>
                <a:lnTo>
                  <a:pt x="4" y="2301"/>
                </a:lnTo>
                <a:lnTo>
                  <a:pt x="17" y="2269"/>
                </a:lnTo>
                <a:lnTo>
                  <a:pt x="36" y="2241"/>
                </a:lnTo>
                <a:lnTo>
                  <a:pt x="62" y="2216"/>
                </a:lnTo>
                <a:lnTo>
                  <a:pt x="96" y="2199"/>
                </a:lnTo>
                <a:lnTo>
                  <a:pt x="6168" y="4"/>
                </a:lnTo>
                <a:lnTo>
                  <a:pt x="61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36">
            <a:extLst>
              <a:ext uri="{FF2B5EF4-FFF2-40B4-BE49-F238E27FC236}">
                <a16:creationId xmlns:a16="http://schemas.microsoft.com/office/drawing/2014/main" id="{05C253B9-1214-4B33-988F-19B4A5853B29}"/>
              </a:ext>
            </a:extLst>
          </p:cNvPr>
          <p:cNvSpPr/>
          <p:nvPr/>
        </p:nvSpPr>
        <p:spPr>
          <a:xfrm>
            <a:off x="7361691" y="2738716"/>
            <a:ext cx="4292596" cy="330603"/>
          </a:xfrm>
          <a:prstGeom prst="rect">
            <a:avLst/>
          </a:prstGeom>
        </p:spPr>
        <p:txBody>
          <a:bodyPr wrap="square">
            <a:spAutoFit/>
          </a:bodyPr>
          <a:lstStyle/>
          <a:p>
            <a:pPr>
              <a:lnSpc>
                <a:spcPct val="120000"/>
              </a:lnSpc>
            </a:pPr>
            <a:r>
              <a:rPr lang="en-US" sz="1400" b="1" dirty="0">
                <a:solidFill>
                  <a:schemeClr val="tx1">
                    <a:lumMod val="85000"/>
                    <a:lumOff val="15000"/>
                  </a:schemeClr>
                </a:solidFill>
                <a:latin typeface="Montserrat Bold" panose="00000800000000000000" pitchFamily="2" charset="0"/>
                <a:ea typeface="Inter Light" panose="020B0502030000000004" pitchFamily="34" charset="0"/>
              </a:rPr>
              <a:t>Informational Services &amp; Employee Support</a:t>
            </a:r>
            <a:endParaRPr lang="en-US" sz="1100" i="1" dirty="0">
              <a:solidFill>
                <a:schemeClr val="tx1">
                  <a:lumMod val="85000"/>
                  <a:lumOff val="15000"/>
                </a:schemeClr>
              </a:solidFill>
              <a:latin typeface="Montserrat Bold" panose="00000800000000000000" pitchFamily="2" charset="0"/>
              <a:ea typeface="Inter Light" panose="020B0502030000000004" pitchFamily="34" charset="0"/>
            </a:endParaRPr>
          </a:p>
        </p:txBody>
      </p:sp>
      <p:pic>
        <p:nvPicPr>
          <p:cNvPr id="38" name="Graphic 37" descr="Download">
            <a:extLst>
              <a:ext uri="{FF2B5EF4-FFF2-40B4-BE49-F238E27FC236}">
                <a16:creationId xmlns:a16="http://schemas.microsoft.com/office/drawing/2014/main" id="{16E98405-2F09-417E-8522-1AA47CF0D9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0762" y="3985019"/>
            <a:ext cx="339892" cy="339892"/>
          </a:xfrm>
          <a:prstGeom prst="rect">
            <a:avLst/>
          </a:prstGeom>
        </p:spPr>
      </p:pic>
      <p:sp>
        <p:nvSpPr>
          <p:cNvPr id="39" name="Rectangle 38">
            <a:extLst>
              <a:ext uri="{FF2B5EF4-FFF2-40B4-BE49-F238E27FC236}">
                <a16:creationId xmlns:a16="http://schemas.microsoft.com/office/drawing/2014/main" id="{076F730A-B37E-4560-B827-C37E856D42BD}"/>
              </a:ext>
            </a:extLst>
          </p:cNvPr>
          <p:cNvSpPr/>
          <p:nvPr/>
        </p:nvSpPr>
        <p:spPr>
          <a:xfrm>
            <a:off x="7423107" y="3998125"/>
            <a:ext cx="3901819" cy="330603"/>
          </a:xfrm>
          <a:prstGeom prst="rect">
            <a:avLst/>
          </a:prstGeom>
        </p:spPr>
        <p:txBody>
          <a:bodyPr wrap="square">
            <a:spAutoFit/>
          </a:bodyPr>
          <a:lstStyle/>
          <a:p>
            <a:pPr>
              <a:lnSpc>
                <a:spcPct val="120000"/>
              </a:lnSpc>
            </a:pPr>
            <a:r>
              <a:rPr lang="en-US" sz="1400" b="1" dirty="0">
                <a:solidFill>
                  <a:schemeClr val="tx1">
                    <a:lumMod val="85000"/>
                    <a:lumOff val="15000"/>
                  </a:schemeClr>
                </a:solidFill>
                <a:latin typeface="Montserrat Bold" panose="00000800000000000000" pitchFamily="2" charset="0"/>
                <a:ea typeface="Inter Light" panose="020B0502030000000004" pitchFamily="34" charset="0"/>
              </a:rPr>
              <a:t>Next Steps</a:t>
            </a:r>
          </a:p>
        </p:txBody>
      </p:sp>
      <p:sp>
        <p:nvSpPr>
          <p:cNvPr id="7" name="Oval 6">
            <a:extLst>
              <a:ext uri="{FF2B5EF4-FFF2-40B4-BE49-F238E27FC236}">
                <a16:creationId xmlns:a16="http://schemas.microsoft.com/office/drawing/2014/main" id="{B26A4353-D379-AC52-7E0B-DE507CFCA75C}"/>
              </a:ext>
            </a:extLst>
          </p:cNvPr>
          <p:cNvSpPr/>
          <p:nvPr/>
        </p:nvSpPr>
        <p:spPr>
          <a:xfrm>
            <a:off x="6337525" y="5159721"/>
            <a:ext cx="726366" cy="72636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20">
            <a:extLst>
              <a:ext uri="{FF2B5EF4-FFF2-40B4-BE49-F238E27FC236}">
                <a16:creationId xmlns:a16="http://schemas.microsoft.com/office/drawing/2014/main" id="{31D10B83-063B-D8BB-5B85-CE784FC63B7A}"/>
              </a:ext>
            </a:extLst>
          </p:cNvPr>
          <p:cNvSpPr>
            <a:spLocks noEditPoints="1"/>
          </p:cNvSpPr>
          <p:nvPr/>
        </p:nvSpPr>
        <p:spPr bwMode="auto">
          <a:xfrm>
            <a:off x="6567834" y="5403048"/>
            <a:ext cx="302820" cy="239712"/>
          </a:xfrm>
          <a:custGeom>
            <a:avLst/>
            <a:gdLst>
              <a:gd name="T0" fmla="*/ 2455 w 3573"/>
              <a:gd name="T1" fmla="*/ 579 h 2827"/>
              <a:gd name="T2" fmla="*/ 2600 w 3573"/>
              <a:gd name="T3" fmla="*/ 760 h 2827"/>
              <a:gd name="T4" fmla="*/ 2739 w 3573"/>
              <a:gd name="T5" fmla="*/ 1081 h 2827"/>
              <a:gd name="T6" fmla="*/ 2787 w 3573"/>
              <a:gd name="T7" fmla="*/ 1432 h 2827"/>
              <a:gd name="T8" fmla="*/ 2745 w 3573"/>
              <a:gd name="T9" fmla="*/ 1761 h 2827"/>
              <a:gd name="T10" fmla="*/ 2621 w 3573"/>
              <a:gd name="T11" fmla="*/ 2067 h 2827"/>
              <a:gd name="T12" fmla="*/ 2489 w 3573"/>
              <a:gd name="T13" fmla="*/ 2244 h 2827"/>
              <a:gd name="T14" fmla="*/ 2399 w 3573"/>
              <a:gd name="T15" fmla="*/ 2271 h 2827"/>
              <a:gd name="T16" fmla="*/ 2304 w 3573"/>
              <a:gd name="T17" fmla="*/ 2241 h 2827"/>
              <a:gd name="T18" fmla="*/ 2230 w 3573"/>
              <a:gd name="T19" fmla="*/ 2155 h 2827"/>
              <a:gd name="T20" fmla="*/ 2221 w 3573"/>
              <a:gd name="T21" fmla="*/ 2044 h 2827"/>
              <a:gd name="T22" fmla="*/ 2327 w 3573"/>
              <a:gd name="T23" fmla="*/ 1864 h 2827"/>
              <a:gd name="T24" fmla="*/ 2421 w 3573"/>
              <a:gd name="T25" fmla="*/ 1582 h 2827"/>
              <a:gd name="T26" fmla="*/ 2422 w 3573"/>
              <a:gd name="T27" fmla="*/ 1289 h 2827"/>
              <a:gd name="T28" fmla="*/ 2338 w 3573"/>
              <a:gd name="T29" fmla="*/ 1020 h 2827"/>
              <a:gd name="T30" fmla="*/ 2205 w 3573"/>
              <a:gd name="T31" fmla="*/ 815 h 2827"/>
              <a:gd name="T32" fmla="*/ 2191 w 3573"/>
              <a:gd name="T33" fmla="*/ 701 h 2827"/>
              <a:gd name="T34" fmla="*/ 2255 w 3573"/>
              <a:gd name="T35" fmla="*/ 602 h 2827"/>
              <a:gd name="T36" fmla="*/ 2350 w 3573"/>
              <a:gd name="T37" fmla="*/ 557 h 2827"/>
              <a:gd name="T38" fmla="*/ 1694 w 3573"/>
              <a:gd name="T39" fmla="*/ 195 h 2827"/>
              <a:gd name="T40" fmla="*/ 1776 w 3573"/>
              <a:gd name="T41" fmla="*/ 282 h 2827"/>
              <a:gd name="T42" fmla="*/ 1785 w 3573"/>
              <a:gd name="T43" fmla="*/ 2553 h 2827"/>
              <a:gd name="T44" fmla="*/ 1720 w 3573"/>
              <a:gd name="T45" fmla="*/ 2653 h 2827"/>
              <a:gd name="T46" fmla="*/ 1625 w 3573"/>
              <a:gd name="T47" fmla="*/ 2685 h 2827"/>
              <a:gd name="T48" fmla="*/ 1522 w 3573"/>
              <a:gd name="T49" fmla="*/ 2647 h 2827"/>
              <a:gd name="T50" fmla="*/ 99 w 3573"/>
              <a:gd name="T51" fmla="*/ 1903 h 2827"/>
              <a:gd name="T52" fmla="*/ 13 w 3573"/>
              <a:gd name="T53" fmla="*/ 1817 h 2827"/>
              <a:gd name="T54" fmla="*/ 3 w 3573"/>
              <a:gd name="T55" fmla="*/ 1078 h 2827"/>
              <a:gd name="T56" fmla="*/ 72 w 3573"/>
              <a:gd name="T57" fmla="*/ 976 h 2827"/>
              <a:gd name="T58" fmla="*/ 635 w 3573"/>
              <a:gd name="T59" fmla="*/ 949 h 2827"/>
              <a:gd name="T60" fmla="*/ 1605 w 3573"/>
              <a:gd name="T61" fmla="*/ 181 h 2827"/>
              <a:gd name="T62" fmla="*/ 2983 w 3573"/>
              <a:gd name="T63" fmla="*/ 11 h 2827"/>
              <a:gd name="T64" fmla="*/ 3118 w 3573"/>
              <a:gd name="T65" fmla="*/ 138 h 2827"/>
              <a:gd name="T66" fmla="*/ 3350 w 3573"/>
              <a:gd name="T67" fmla="*/ 499 h 2827"/>
              <a:gd name="T68" fmla="*/ 3503 w 3573"/>
              <a:gd name="T69" fmla="*/ 899 h 2827"/>
              <a:gd name="T70" fmla="*/ 3569 w 3573"/>
              <a:gd name="T71" fmla="*/ 1324 h 2827"/>
              <a:gd name="T72" fmla="*/ 3545 w 3573"/>
              <a:gd name="T73" fmla="*/ 1768 h 2827"/>
              <a:gd name="T74" fmla="*/ 3427 w 3573"/>
              <a:gd name="T75" fmla="*/ 2196 h 2827"/>
              <a:gd name="T76" fmla="*/ 3218 w 3573"/>
              <a:gd name="T77" fmla="*/ 2590 h 2827"/>
              <a:gd name="T78" fmla="*/ 3040 w 3573"/>
              <a:gd name="T79" fmla="*/ 2804 h 2827"/>
              <a:gd name="T80" fmla="*/ 2957 w 3573"/>
              <a:gd name="T81" fmla="*/ 2827 h 2827"/>
              <a:gd name="T82" fmla="*/ 2863 w 3573"/>
              <a:gd name="T83" fmla="*/ 2797 h 2827"/>
              <a:gd name="T84" fmla="*/ 2787 w 3573"/>
              <a:gd name="T85" fmla="*/ 2709 h 2827"/>
              <a:gd name="T86" fmla="*/ 2783 w 3573"/>
              <a:gd name="T87" fmla="*/ 2594 h 2827"/>
              <a:gd name="T88" fmla="*/ 2933 w 3573"/>
              <a:gd name="T89" fmla="*/ 2378 h 2827"/>
              <a:gd name="T90" fmla="*/ 3113 w 3573"/>
              <a:gd name="T91" fmla="*/ 2022 h 2827"/>
              <a:gd name="T92" fmla="*/ 3206 w 3573"/>
              <a:gd name="T93" fmla="*/ 1633 h 2827"/>
              <a:gd name="T94" fmla="*/ 3207 w 3573"/>
              <a:gd name="T95" fmla="*/ 1239 h 2827"/>
              <a:gd name="T96" fmla="*/ 3122 w 3573"/>
              <a:gd name="T97" fmla="*/ 866 h 2827"/>
              <a:gd name="T98" fmla="*/ 2957 w 3573"/>
              <a:gd name="T99" fmla="*/ 522 h 2827"/>
              <a:gd name="T100" fmla="*/ 2767 w 3573"/>
              <a:gd name="T101" fmla="*/ 269 h 2827"/>
              <a:gd name="T102" fmla="*/ 2744 w 3573"/>
              <a:gd name="T103" fmla="*/ 165 h 2827"/>
              <a:gd name="T104" fmla="*/ 2791 w 3573"/>
              <a:gd name="T105" fmla="*/ 70 h 2827"/>
              <a:gd name="T106" fmla="*/ 2878 w 3573"/>
              <a:gd name="T107" fmla="*/ 8 h 2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73" h="2827">
                <a:moveTo>
                  <a:pt x="2378" y="555"/>
                </a:moveTo>
                <a:lnTo>
                  <a:pt x="2404" y="559"/>
                </a:lnTo>
                <a:lnTo>
                  <a:pt x="2431" y="567"/>
                </a:lnTo>
                <a:lnTo>
                  <a:pt x="2455" y="579"/>
                </a:lnTo>
                <a:lnTo>
                  <a:pt x="2476" y="595"/>
                </a:lnTo>
                <a:lnTo>
                  <a:pt x="2495" y="614"/>
                </a:lnTo>
                <a:lnTo>
                  <a:pt x="2551" y="686"/>
                </a:lnTo>
                <a:lnTo>
                  <a:pt x="2600" y="760"/>
                </a:lnTo>
                <a:lnTo>
                  <a:pt x="2643" y="837"/>
                </a:lnTo>
                <a:lnTo>
                  <a:pt x="2680" y="916"/>
                </a:lnTo>
                <a:lnTo>
                  <a:pt x="2713" y="998"/>
                </a:lnTo>
                <a:lnTo>
                  <a:pt x="2739" y="1081"/>
                </a:lnTo>
                <a:lnTo>
                  <a:pt x="2761" y="1166"/>
                </a:lnTo>
                <a:lnTo>
                  <a:pt x="2775" y="1253"/>
                </a:lnTo>
                <a:lnTo>
                  <a:pt x="2784" y="1342"/>
                </a:lnTo>
                <a:lnTo>
                  <a:pt x="2787" y="1432"/>
                </a:lnTo>
                <a:lnTo>
                  <a:pt x="2785" y="1516"/>
                </a:lnTo>
                <a:lnTo>
                  <a:pt x="2776" y="1598"/>
                </a:lnTo>
                <a:lnTo>
                  <a:pt x="2763" y="1681"/>
                </a:lnTo>
                <a:lnTo>
                  <a:pt x="2745" y="1761"/>
                </a:lnTo>
                <a:lnTo>
                  <a:pt x="2722" y="1840"/>
                </a:lnTo>
                <a:lnTo>
                  <a:pt x="2693" y="1918"/>
                </a:lnTo>
                <a:lnTo>
                  <a:pt x="2660" y="1993"/>
                </a:lnTo>
                <a:lnTo>
                  <a:pt x="2621" y="2067"/>
                </a:lnTo>
                <a:lnTo>
                  <a:pt x="2578" y="2137"/>
                </a:lnTo>
                <a:lnTo>
                  <a:pt x="2529" y="2206"/>
                </a:lnTo>
                <a:lnTo>
                  <a:pt x="2510" y="2226"/>
                </a:lnTo>
                <a:lnTo>
                  <a:pt x="2489" y="2244"/>
                </a:lnTo>
                <a:lnTo>
                  <a:pt x="2464" y="2257"/>
                </a:lnTo>
                <a:lnTo>
                  <a:pt x="2438" y="2267"/>
                </a:lnTo>
                <a:lnTo>
                  <a:pt x="2411" y="2271"/>
                </a:lnTo>
                <a:lnTo>
                  <a:pt x="2399" y="2271"/>
                </a:lnTo>
                <a:lnTo>
                  <a:pt x="2374" y="2269"/>
                </a:lnTo>
                <a:lnTo>
                  <a:pt x="2349" y="2263"/>
                </a:lnTo>
                <a:lnTo>
                  <a:pt x="2326" y="2254"/>
                </a:lnTo>
                <a:lnTo>
                  <a:pt x="2304" y="2241"/>
                </a:lnTo>
                <a:lnTo>
                  <a:pt x="2284" y="2224"/>
                </a:lnTo>
                <a:lnTo>
                  <a:pt x="2263" y="2202"/>
                </a:lnTo>
                <a:lnTo>
                  <a:pt x="2244" y="2180"/>
                </a:lnTo>
                <a:lnTo>
                  <a:pt x="2230" y="2155"/>
                </a:lnTo>
                <a:lnTo>
                  <a:pt x="2220" y="2128"/>
                </a:lnTo>
                <a:lnTo>
                  <a:pt x="2216" y="2099"/>
                </a:lnTo>
                <a:lnTo>
                  <a:pt x="2216" y="2071"/>
                </a:lnTo>
                <a:lnTo>
                  <a:pt x="2221" y="2044"/>
                </a:lnTo>
                <a:lnTo>
                  <a:pt x="2232" y="2017"/>
                </a:lnTo>
                <a:lnTo>
                  <a:pt x="2247" y="1992"/>
                </a:lnTo>
                <a:lnTo>
                  <a:pt x="2290" y="1929"/>
                </a:lnTo>
                <a:lnTo>
                  <a:pt x="2327" y="1864"/>
                </a:lnTo>
                <a:lnTo>
                  <a:pt x="2360" y="1796"/>
                </a:lnTo>
                <a:lnTo>
                  <a:pt x="2386" y="1727"/>
                </a:lnTo>
                <a:lnTo>
                  <a:pt x="2407" y="1655"/>
                </a:lnTo>
                <a:lnTo>
                  <a:pt x="2421" y="1582"/>
                </a:lnTo>
                <a:lnTo>
                  <a:pt x="2429" y="1507"/>
                </a:lnTo>
                <a:lnTo>
                  <a:pt x="2433" y="1432"/>
                </a:lnTo>
                <a:lnTo>
                  <a:pt x="2431" y="1359"/>
                </a:lnTo>
                <a:lnTo>
                  <a:pt x="2422" y="1289"/>
                </a:lnTo>
                <a:lnTo>
                  <a:pt x="2409" y="1219"/>
                </a:lnTo>
                <a:lnTo>
                  <a:pt x="2390" y="1151"/>
                </a:lnTo>
                <a:lnTo>
                  <a:pt x="2366" y="1085"/>
                </a:lnTo>
                <a:lnTo>
                  <a:pt x="2338" y="1020"/>
                </a:lnTo>
                <a:lnTo>
                  <a:pt x="2304" y="957"/>
                </a:lnTo>
                <a:lnTo>
                  <a:pt x="2266" y="898"/>
                </a:lnTo>
                <a:lnTo>
                  <a:pt x="2222" y="840"/>
                </a:lnTo>
                <a:lnTo>
                  <a:pt x="2205" y="815"/>
                </a:lnTo>
                <a:lnTo>
                  <a:pt x="2194" y="788"/>
                </a:lnTo>
                <a:lnTo>
                  <a:pt x="2187" y="759"/>
                </a:lnTo>
                <a:lnTo>
                  <a:pt x="2186" y="730"/>
                </a:lnTo>
                <a:lnTo>
                  <a:pt x="2191" y="701"/>
                </a:lnTo>
                <a:lnTo>
                  <a:pt x="2199" y="674"/>
                </a:lnTo>
                <a:lnTo>
                  <a:pt x="2213" y="648"/>
                </a:lnTo>
                <a:lnTo>
                  <a:pt x="2233" y="624"/>
                </a:lnTo>
                <a:lnTo>
                  <a:pt x="2255" y="602"/>
                </a:lnTo>
                <a:lnTo>
                  <a:pt x="2276" y="585"/>
                </a:lnTo>
                <a:lnTo>
                  <a:pt x="2299" y="571"/>
                </a:lnTo>
                <a:lnTo>
                  <a:pt x="2324" y="562"/>
                </a:lnTo>
                <a:lnTo>
                  <a:pt x="2350" y="557"/>
                </a:lnTo>
                <a:lnTo>
                  <a:pt x="2378" y="555"/>
                </a:lnTo>
                <a:close/>
                <a:moveTo>
                  <a:pt x="1635" y="180"/>
                </a:moveTo>
                <a:lnTo>
                  <a:pt x="1665" y="184"/>
                </a:lnTo>
                <a:lnTo>
                  <a:pt x="1694" y="195"/>
                </a:lnTo>
                <a:lnTo>
                  <a:pt x="1720" y="210"/>
                </a:lnTo>
                <a:lnTo>
                  <a:pt x="1743" y="231"/>
                </a:lnTo>
                <a:lnTo>
                  <a:pt x="1762" y="255"/>
                </a:lnTo>
                <a:lnTo>
                  <a:pt x="1776" y="282"/>
                </a:lnTo>
                <a:lnTo>
                  <a:pt x="1785" y="310"/>
                </a:lnTo>
                <a:lnTo>
                  <a:pt x="1787" y="341"/>
                </a:lnTo>
                <a:lnTo>
                  <a:pt x="1787" y="2523"/>
                </a:lnTo>
                <a:lnTo>
                  <a:pt x="1785" y="2553"/>
                </a:lnTo>
                <a:lnTo>
                  <a:pt x="1776" y="2583"/>
                </a:lnTo>
                <a:lnTo>
                  <a:pt x="1762" y="2610"/>
                </a:lnTo>
                <a:lnTo>
                  <a:pt x="1743" y="2634"/>
                </a:lnTo>
                <a:lnTo>
                  <a:pt x="1720" y="2653"/>
                </a:lnTo>
                <a:lnTo>
                  <a:pt x="1694" y="2670"/>
                </a:lnTo>
                <a:lnTo>
                  <a:pt x="1671" y="2678"/>
                </a:lnTo>
                <a:lnTo>
                  <a:pt x="1648" y="2683"/>
                </a:lnTo>
                <a:lnTo>
                  <a:pt x="1625" y="2685"/>
                </a:lnTo>
                <a:lnTo>
                  <a:pt x="1597" y="2683"/>
                </a:lnTo>
                <a:lnTo>
                  <a:pt x="1571" y="2675"/>
                </a:lnTo>
                <a:lnTo>
                  <a:pt x="1545" y="2663"/>
                </a:lnTo>
                <a:lnTo>
                  <a:pt x="1522" y="2647"/>
                </a:lnTo>
                <a:lnTo>
                  <a:pt x="635" y="1916"/>
                </a:lnTo>
                <a:lnTo>
                  <a:pt x="163" y="1916"/>
                </a:lnTo>
                <a:lnTo>
                  <a:pt x="130" y="1912"/>
                </a:lnTo>
                <a:lnTo>
                  <a:pt x="99" y="1903"/>
                </a:lnTo>
                <a:lnTo>
                  <a:pt x="72" y="1887"/>
                </a:lnTo>
                <a:lnTo>
                  <a:pt x="48" y="1868"/>
                </a:lnTo>
                <a:lnTo>
                  <a:pt x="27" y="1844"/>
                </a:lnTo>
                <a:lnTo>
                  <a:pt x="13" y="1817"/>
                </a:lnTo>
                <a:lnTo>
                  <a:pt x="3" y="1786"/>
                </a:lnTo>
                <a:lnTo>
                  <a:pt x="0" y="1754"/>
                </a:lnTo>
                <a:lnTo>
                  <a:pt x="0" y="1111"/>
                </a:lnTo>
                <a:lnTo>
                  <a:pt x="3" y="1078"/>
                </a:lnTo>
                <a:lnTo>
                  <a:pt x="13" y="1048"/>
                </a:lnTo>
                <a:lnTo>
                  <a:pt x="27" y="1019"/>
                </a:lnTo>
                <a:lnTo>
                  <a:pt x="48" y="995"/>
                </a:lnTo>
                <a:lnTo>
                  <a:pt x="72" y="976"/>
                </a:lnTo>
                <a:lnTo>
                  <a:pt x="99" y="961"/>
                </a:lnTo>
                <a:lnTo>
                  <a:pt x="130" y="952"/>
                </a:lnTo>
                <a:lnTo>
                  <a:pt x="163" y="949"/>
                </a:lnTo>
                <a:lnTo>
                  <a:pt x="635" y="949"/>
                </a:lnTo>
                <a:lnTo>
                  <a:pt x="1522" y="216"/>
                </a:lnTo>
                <a:lnTo>
                  <a:pt x="1547" y="199"/>
                </a:lnTo>
                <a:lnTo>
                  <a:pt x="1575" y="187"/>
                </a:lnTo>
                <a:lnTo>
                  <a:pt x="1605" y="181"/>
                </a:lnTo>
                <a:lnTo>
                  <a:pt x="1635" y="180"/>
                </a:lnTo>
                <a:close/>
                <a:moveTo>
                  <a:pt x="2931" y="0"/>
                </a:moveTo>
                <a:lnTo>
                  <a:pt x="2957" y="4"/>
                </a:lnTo>
                <a:lnTo>
                  <a:pt x="2983" y="11"/>
                </a:lnTo>
                <a:lnTo>
                  <a:pt x="3007" y="22"/>
                </a:lnTo>
                <a:lnTo>
                  <a:pt x="3028" y="37"/>
                </a:lnTo>
                <a:lnTo>
                  <a:pt x="3048" y="55"/>
                </a:lnTo>
                <a:lnTo>
                  <a:pt x="3118" y="138"/>
                </a:lnTo>
                <a:lnTo>
                  <a:pt x="3183" y="224"/>
                </a:lnTo>
                <a:lnTo>
                  <a:pt x="3244" y="313"/>
                </a:lnTo>
                <a:lnTo>
                  <a:pt x="3300" y="406"/>
                </a:lnTo>
                <a:lnTo>
                  <a:pt x="3350" y="499"/>
                </a:lnTo>
                <a:lnTo>
                  <a:pt x="3396" y="597"/>
                </a:lnTo>
                <a:lnTo>
                  <a:pt x="3437" y="696"/>
                </a:lnTo>
                <a:lnTo>
                  <a:pt x="3472" y="797"/>
                </a:lnTo>
                <a:lnTo>
                  <a:pt x="3503" y="899"/>
                </a:lnTo>
                <a:lnTo>
                  <a:pt x="3528" y="1003"/>
                </a:lnTo>
                <a:lnTo>
                  <a:pt x="3548" y="1108"/>
                </a:lnTo>
                <a:lnTo>
                  <a:pt x="3562" y="1216"/>
                </a:lnTo>
                <a:lnTo>
                  <a:pt x="3569" y="1324"/>
                </a:lnTo>
                <a:lnTo>
                  <a:pt x="3573" y="1432"/>
                </a:lnTo>
                <a:lnTo>
                  <a:pt x="3569" y="1545"/>
                </a:lnTo>
                <a:lnTo>
                  <a:pt x="3561" y="1656"/>
                </a:lnTo>
                <a:lnTo>
                  <a:pt x="3545" y="1768"/>
                </a:lnTo>
                <a:lnTo>
                  <a:pt x="3524" y="1877"/>
                </a:lnTo>
                <a:lnTo>
                  <a:pt x="3497" y="1985"/>
                </a:lnTo>
                <a:lnTo>
                  <a:pt x="3465" y="2092"/>
                </a:lnTo>
                <a:lnTo>
                  <a:pt x="3427" y="2196"/>
                </a:lnTo>
                <a:lnTo>
                  <a:pt x="3382" y="2299"/>
                </a:lnTo>
                <a:lnTo>
                  <a:pt x="3333" y="2399"/>
                </a:lnTo>
                <a:lnTo>
                  <a:pt x="3278" y="2496"/>
                </a:lnTo>
                <a:lnTo>
                  <a:pt x="3218" y="2590"/>
                </a:lnTo>
                <a:lnTo>
                  <a:pt x="3153" y="2682"/>
                </a:lnTo>
                <a:lnTo>
                  <a:pt x="3082" y="2770"/>
                </a:lnTo>
                <a:lnTo>
                  <a:pt x="3062" y="2789"/>
                </a:lnTo>
                <a:lnTo>
                  <a:pt x="3040" y="2804"/>
                </a:lnTo>
                <a:lnTo>
                  <a:pt x="3017" y="2816"/>
                </a:lnTo>
                <a:lnTo>
                  <a:pt x="2991" y="2824"/>
                </a:lnTo>
                <a:lnTo>
                  <a:pt x="2965" y="2827"/>
                </a:lnTo>
                <a:lnTo>
                  <a:pt x="2957" y="2827"/>
                </a:lnTo>
                <a:lnTo>
                  <a:pt x="2932" y="2825"/>
                </a:lnTo>
                <a:lnTo>
                  <a:pt x="2907" y="2820"/>
                </a:lnTo>
                <a:lnTo>
                  <a:pt x="2884" y="2810"/>
                </a:lnTo>
                <a:lnTo>
                  <a:pt x="2863" y="2797"/>
                </a:lnTo>
                <a:lnTo>
                  <a:pt x="2843" y="2780"/>
                </a:lnTo>
                <a:lnTo>
                  <a:pt x="2822" y="2759"/>
                </a:lnTo>
                <a:lnTo>
                  <a:pt x="2801" y="2735"/>
                </a:lnTo>
                <a:lnTo>
                  <a:pt x="2787" y="2709"/>
                </a:lnTo>
                <a:lnTo>
                  <a:pt x="2779" y="2681"/>
                </a:lnTo>
                <a:lnTo>
                  <a:pt x="2774" y="2651"/>
                </a:lnTo>
                <a:lnTo>
                  <a:pt x="2775" y="2622"/>
                </a:lnTo>
                <a:lnTo>
                  <a:pt x="2783" y="2594"/>
                </a:lnTo>
                <a:lnTo>
                  <a:pt x="2795" y="2565"/>
                </a:lnTo>
                <a:lnTo>
                  <a:pt x="2812" y="2540"/>
                </a:lnTo>
                <a:lnTo>
                  <a:pt x="2876" y="2461"/>
                </a:lnTo>
                <a:lnTo>
                  <a:pt x="2933" y="2378"/>
                </a:lnTo>
                <a:lnTo>
                  <a:pt x="2986" y="2294"/>
                </a:lnTo>
                <a:lnTo>
                  <a:pt x="3034" y="2206"/>
                </a:lnTo>
                <a:lnTo>
                  <a:pt x="3076" y="2114"/>
                </a:lnTo>
                <a:lnTo>
                  <a:pt x="3113" y="2022"/>
                </a:lnTo>
                <a:lnTo>
                  <a:pt x="3145" y="1927"/>
                </a:lnTo>
                <a:lnTo>
                  <a:pt x="3171" y="1831"/>
                </a:lnTo>
                <a:lnTo>
                  <a:pt x="3191" y="1732"/>
                </a:lnTo>
                <a:lnTo>
                  <a:pt x="3206" y="1633"/>
                </a:lnTo>
                <a:lnTo>
                  <a:pt x="3215" y="1533"/>
                </a:lnTo>
                <a:lnTo>
                  <a:pt x="3218" y="1432"/>
                </a:lnTo>
                <a:lnTo>
                  <a:pt x="3215" y="1336"/>
                </a:lnTo>
                <a:lnTo>
                  <a:pt x="3207" y="1239"/>
                </a:lnTo>
                <a:lnTo>
                  <a:pt x="3194" y="1144"/>
                </a:lnTo>
                <a:lnTo>
                  <a:pt x="3175" y="1050"/>
                </a:lnTo>
                <a:lnTo>
                  <a:pt x="3152" y="957"/>
                </a:lnTo>
                <a:lnTo>
                  <a:pt x="3122" y="866"/>
                </a:lnTo>
                <a:lnTo>
                  <a:pt x="3088" y="777"/>
                </a:lnTo>
                <a:lnTo>
                  <a:pt x="3049" y="690"/>
                </a:lnTo>
                <a:lnTo>
                  <a:pt x="3005" y="604"/>
                </a:lnTo>
                <a:lnTo>
                  <a:pt x="2957" y="522"/>
                </a:lnTo>
                <a:lnTo>
                  <a:pt x="2904" y="442"/>
                </a:lnTo>
                <a:lnTo>
                  <a:pt x="2846" y="365"/>
                </a:lnTo>
                <a:lnTo>
                  <a:pt x="2784" y="290"/>
                </a:lnTo>
                <a:lnTo>
                  <a:pt x="2767" y="269"/>
                </a:lnTo>
                <a:lnTo>
                  <a:pt x="2755" y="244"/>
                </a:lnTo>
                <a:lnTo>
                  <a:pt x="2747" y="219"/>
                </a:lnTo>
                <a:lnTo>
                  <a:pt x="2743" y="191"/>
                </a:lnTo>
                <a:lnTo>
                  <a:pt x="2744" y="165"/>
                </a:lnTo>
                <a:lnTo>
                  <a:pt x="2749" y="139"/>
                </a:lnTo>
                <a:lnTo>
                  <a:pt x="2758" y="114"/>
                </a:lnTo>
                <a:lnTo>
                  <a:pt x="2772" y="90"/>
                </a:lnTo>
                <a:lnTo>
                  <a:pt x="2791" y="70"/>
                </a:lnTo>
                <a:lnTo>
                  <a:pt x="2811" y="48"/>
                </a:lnTo>
                <a:lnTo>
                  <a:pt x="2831" y="31"/>
                </a:lnTo>
                <a:lnTo>
                  <a:pt x="2854" y="18"/>
                </a:lnTo>
                <a:lnTo>
                  <a:pt x="2878" y="8"/>
                </a:lnTo>
                <a:lnTo>
                  <a:pt x="2904" y="2"/>
                </a:lnTo>
                <a:lnTo>
                  <a:pt x="293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8C575B7D-BDAE-B9C3-F968-61E8092D7255}"/>
              </a:ext>
            </a:extLst>
          </p:cNvPr>
          <p:cNvSpPr/>
          <p:nvPr/>
        </p:nvSpPr>
        <p:spPr>
          <a:xfrm>
            <a:off x="7423107" y="5357602"/>
            <a:ext cx="3901819" cy="330603"/>
          </a:xfrm>
          <a:prstGeom prst="rect">
            <a:avLst/>
          </a:prstGeom>
        </p:spPr>
        <p:txBody>
          <a:bodyPr wrap="square">
            <a:spAutoFit/>
          </a:bodyPr>
          <a:lstStyle/>
          <a:p>
            <a:pPr>
              <a:lnSpc>
                <a:spcPct val="120000"/>
              </a:lnSpc>
            </a:pPr>
            <a:r>
              <a:rPr lang="en-US" sz="1400" b="1" dirty="0">
                <a:solidFill>
                  <a:schemeClr val="tx1">
                    <a:lumMod val="85000"/>
                    <a:lumOff val="15000"/>
                  </a:schemeClr>
                </a:solidFill>
                <a:latin typeface="Montserrat Bold" panose="00000800000000000000" pitchFamily="2" charset="0"/>
                <a:ea typeface="Inter Light" panose="020B0502030000000004" pitchFamily="34" charset="0"/>
              </a:rPr>
              <a:t>Questions</a:t>
            </a:r>
          </a:p>
        </p:txBody>
      </p:sp>
    </p:spTree>
    <p:extLst>
      <p:ext uri="{BB962C8B-B14F-4D97-AF65-F5344CB8AC3E}">
        <p14:creationId xmlns:p14="http://schemas.microsoft.com/office/powerpoint/2010/main" val="3871114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62DC-FE44-902D-CC1C-AD552356D3EE}"/>
              </a:ext>
            </a:extLst>
          </p:cNvPr>
          <p:cNvSpPr/>
          <p:nvPr/>
        </p:nvSpPr>
        <p:spPr>
          <a:xfrm>
            <a:off x="3971109" y="-1"/>
            <a:ext cx="4256394" cy="3422467"/>
          </a:xfrm>
          <a:prstGeom prst="rect">
            <a:avLst/>
          </a:prstGeom>
          <a:solidFill>
            <a:srgbClr val="8C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ext Box 7">
            <a:extLst>
              <a:ext uri="{FF2B5EF4-FFF2-40B4-BE49-F238E27FC236}">
                <a16:creationId xmlns:a16="http://schemas.microsoft.com/office/drawing/2014/main" id="{F00E2180-3C2F-8482-7C2F-4A9571553027}"/>
              </a:ext>
            </a:extLst>
          </p:cNvPr>
          <p:cNvSpPr txBox="1">
            <a:spLocks noChangeArrowheads="1"/>
          </p:cNvSpPr>
          <p:nvPr/>
        </p:nvSpPr>
        <p:spPr bwMode="auto">
          <a:xfrm>
            <a:off x="3971109" y="565928"/>
            <a:ext cx="4256394" cy="2277547"/>
          </a:xfrm>
          <a:prstGeom prst="rect">
            <a:avLst/>
          </a:prstGeom>
          <a:noFill/>
          <a:ln w="9525">
            <a:noFill/>
            <a:miter lim="800000"/>
            <a:headEnd/>
            <a:tailEnd/>
          </a:ln>
        </p:spPr>
        <p:txBody>
          <a:bodyPr wrap="square" lIns="60960" tIns="30480" rIns="60960" bIns="30480">
            <a:spAutoFit/>
          </a:bodyPr>
          <a:lstStyle/>
          <a:p>
            <a:pPr algn="ctr" defTabSz="1450904"/>
            <a:r>
              <a:rPr lang="en-US" sz="3600" dirty="0">
                <a:solidFill>
                  <a:schemeClr val="bg1"/>
                </a:solidFill>
                <a:latin typeface="Montserrat Bold" panose="00000800000000000000" pitchFamily="2" charset="0"/>
                <a:ea typeface="Lato" panose="020F0502020204030203" pitchFamily="34" charset="0"/>
                <a:cs typeface="Lato" panose="020F0502020204030203" pitchFamily="34" charset="0"/>
              </a:rPr>
              <a:t>2023 Employee Benefits        Open Enrollment Timeline</a:t>
            </a:r>
            <a:endParaRPr lang="id-ID" sz="3600" dirty="0">
              <a:solidFill>
                <a:schemeClr val="bg1"/>
              </a:solidFill>
              <a:latin typeface="Montserrat Bold" panose="00000800000000000000" pitchFamily="2" charset="0"/>
              <a:ea typeface="Lato" panose="020F0502020204030203" pitchFamily="34" charset="0"/>
              <a:cs typeface="Lato" panose="020F0502020204030203" pitchFamily="34" charset="0"/>
            </a:endParaRPr>
          </a:p>
        </p:txBody>
      </p:sp>
      <p:sp>
        <p:nvSpPr>
          <p:cNvPr id="7" name="Текст 11">
            <a:extLst>
              <a:ext uri="{FF2B5EF4-FFF2-40B4-BE49-F238E27FC236}">
                <a16:creationId xmlns:a16="http://schemas.microsoft.com/office/drawing/2014/main" id="{C1A84F69-1022-15F5-3548-9878903BEEE6}"/>
              </a:ext>
            </a:extLst>
          </p:cNvPr>
          <p:cNvSpPr txBox="1">
            <a:spLocks/>
          </p:cNvSpPr>
          <p:nvPr/>
        </p:nvSpPr>
        <p:spPr>
          <a:xfrm>
            <a:off x="509345" y="3554629"/>
            <a:ext cx="2945803"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accent1"/>
                </a:solidFill>
                <a:latin typeface="Inter Bold" panose="020B0502030000000004" pitchFamily="34" charset="0"/>
                <a:ea typeface="Inter Bold" panose="020B0502030000000004" pitchFamily="34" charset="0"/>
                <a:cs typeface="Lato" panose="020F0502020204030203" pitchFamily="34" charset="0"/>
              </a:rPr>
              <a:t>Open Enrollment Period</a:t>
            </a:r>
          </a:p>
        </p:txBody>
      </p:sp>
      <p:sp>
        <p:nvSpPr>
          <p:cNvPr id="8" name="Rectangle 7">
            <a:extLst>
              <a:ext uri="{FF2B5EF4-FFF2-40B4-BE49-F238E27FC236}">
                <a16:creationId xmlns:a16="http://schemas.microsoft.com/office/drawing/2014/main" id="{97FC177D-8ADC-08F0-8E82-3CDB03F5CC99}"/>
              </a:ext>
            </a:extLst>
          </p:cNvPr>
          <p:cNvSpPr/>
          <p:nvPr/>
        </p:nvSpPr>
        <p:spPr>
          <a:xfrm>
            <a:off x="8220890" y="3885158"/>
            <a:ext cx="3851543" cy="276203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SEHBP will replace Aetna for Medical program</a:t>
            </a:r>
          </a:p>
          <a:p>
            <a:pPr marL="285750" indent="-285750" algn="just">
              <a:lnSpc>
                <a:spcPct val="150000"/>
              </a:lnSpc>
              <a:buFont typeface="Arial" panose="020B0604020202020204" pitchFamily="34" charset="0"/>
              <a:buChar char="•"/>
            </a:pP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SEHBP Open Enrollment period: June 19 – June 30</a:t>
            </a:r>
          </a:p>
          <a:p>
            <a:pPr marL="285750" indent="-285750" algn="just">
              <a:lnSpc>
                <a:spcPct val="150000"/>
              </a:lnSpc>
              <a:buFont typeface="Arial" panose="020B0604020202020204" pitchFamily="34" charset="0"/>
              <a:buChar char="•"/>
            </a:pP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SEHBP will hold additional educational webinars:</a:t>
            </a:r>
          </a:p>
          <a:p>
            <a:pPr marL="742950" lvl="1" indent="-285750" algn="just">
              <a:lnSpc>
                <a:spcPct val="150000"/>
              </a:lnSpc>
              <a:buFont typeface="Arial" panose="020B0604020202020204" pitchFamily="34" charset="0"/>
              <a:buChar char="•"/>
            </a:pP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June 5</a:t>
            </a:r>
            <a:r>
              <a:rPr lang="en-US" sz="1300" baseline="300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th</a:t>
            </a: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 at 6pm</a:t>
            </a:r>
          </a:p>
          <a:p>
            <a:pPr marL="742950" lvl="1" indent="-285750" algn="just">
              <a:lnSpc>
                <a:spcPct val="150000"/>
              </a:lnSpc>
              <a:buFont typeface="Arial" panose="020B0604020202020204" pitchFamily="34" charset="0"/>
              <a:buChar char="•"/>
            </a:pP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June 7</a:t>
            </a:r>
            <a:r>
              <a:rPr lang="en-US" sz="1300" baseline="300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th</a:t>
            </a: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 at 5pm</a:t>
            </a:r>
          </a:p>
          <a:p>
            <a:pPr marL="742950" lvl="1" indent="-285750" algn="just">
              <a:lnSpc>
                <a:spcPct val="150000"/>
              </a:lnSpc>
              <a:buFont typeface="Arial" panose="020B0604020202020204" pitchFamily="34" charset="0"/>
              <a:buChar char="•"/>
            </a:pP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June 8</a:t>
            </a:r>
            <a:r>
              <a:rPr lang="en-US" sz="1300" baseline="300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th</a:t>
            </a: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 at 4pm</a:t>
            </a:r>
          </a:p>
          <a:p>
            <a:pPr marL="285750" indent="-285750" algn="just">
              <a:lnSpc>
                <a:spcPct val="150000"/>
              </a:lnSpc>
              <a:buFont typeface="Arial" panose="020B0604020202020204" pitchFamily="34" charset="0"/>
              <a:buChar char="•"/>
            </a:pP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This change is effective August 1, 2023</a:t>
            </a:r>
          </a:p>
          <a:p>
            <a:pPr marL="742950" lvl="1" indent="-285750" algn="just">
              <a:lnSpc>
                <a:spcPct val="150000"/>
              </a:lnSpc>
              <a:buFont typeface="Arial" panose="020B0604020202020204" pitchFamily="34" charset="0"/>
              <a:buChar char="•"/>
            </a:pP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Current Aetna Medical plan renewing for month of July</a:t>
            </a:r>
            <a:endParaRPr lang="id-ID"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p:txBody>
      </p:sp>
      <p:sp>
        <p:nvSpPr>
          <p:cNvPr id="9" name="Текст 11">
            <a:extLst>
              <a:ext uri="{FF2B5EF4-FFF2-40B4-BE49-F238E27FC236}">
                <a16:creationId xmlns:a16="http://schemas.microsoft.com/office/drawing/2014/main" id="{3786EEC6-FD54-115F-2203-90BBA1EBC113}"/>
              </a:ext>
            </a:extLst>
          </p:cNvPr>
          <p:cNvSpPr txBox="1">
            <a:spLocks/>
          </p:cNvSpPr>
          <p:nvPr/>
        </p:nvSpPr>
        <p:spPr>
          <a:xfrm>
            <a:off x="8733543" y="3638772"/>
            <a:ext cx="2945803"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accent1"/>
                </a:solidFill>
                <a:latin typeface="Inter Bold" panose="020B0502030000000004" pitchFamily="34" charset="0"/>
                <a:ea typeface="Inter Bold" panose="020B0502030000000004" pitchFamily="34" charset="0"/>
                <a:cs typeface="Lato" panose="020F0502020204030203" pitchFamily="34" charset="0"/>
              </a:rPr>
              <a:t>SEHBP – Medical Only</a:t>
            </a:r>
          </a:p>
        </p:txBody>
      </p:sp>
      <p:pic>
        <p:nvPicPr>
          <p:cNvPr id="10" name="Picture 9">
            <a:extLst>
              <a:ext uri="{FF2B5EF4-FFF2-40B4-BE49-F238E27FC236}">
                <a16:creationId xmlns:a16="http://schemas.microsoft.com/office/drawing/2014/main" id="{F9DC81AB-C080-3738-D29A-1CACFB2FAC74}"/>
              </a:ext>
            </a:extLst>
          </p:cNvPr>
          <p:cNvPicPr>
            <a:picLocks noChangeAspect="1"/>
          </p:cNvPicPr>
          <p:nvPr/>
        </p:nvPicPr>
        <p:blipFill>
          <a:blip r:embed="rId2">
            <a:extLst>
              <a:ext uri="{28A0092B-C50C-407E-A947-70E740481C1C}">
                <a14:useLocalDpi xmlns:a14="http://schemas.microsoft.com/office/drawing/2010/main" val="0"/>
              </a:ext>
            </a:extLst>
          </a:blip>
          <a:srcRect l="11423" r="11423"/>
          <a:stretch/>
        </p:blipFill>
        <p:spPr>
          <a:xfrm>
            <a:off x="8220890" y="0"/>
            <a:ext cx="3971110" cy="3435527"/>
          </a:xfrm>
          <a:prstGeom prst="rect">
            <a:avLst/>
          </a:prstGeom>
        </p:spPr>
      </p:pic>
      <p:pic>
        <p:nvPicPr>
          <p:cNvPr id="11" name="Picture 10">
            <a:extLst>
              <a:ext uri="{FF2B5EF4-FFF2-40B4-BE49-F238E27FC236}">
                <a16:creationId xmlns:a16="http://schemas.microsoft.com/office/drawing/2014/main" id="{97ABF48B-BE56-ADAE-9657-3DBB81EC6434}"/>
              </a:ext>
            </a:extLst>
          </p:cNvPr>
          <p:cNvPicPr>
            <a:picLocks noChangeAspect="1"/>
          </p:cNvPicPr>
          <p:nvPr/>
        </p:nvPicPr>
        <p:blipFill>
          <a:blip r:embed="rId3">
            <a:extLst>
              <a:ext uri="{28A0092B-C50C-407E-A947-70E740481C1C}">
                <a14:useLocalDpi xmlns:a14="http://schemas.microsoft.com/office/drawing/2010/main" val="0"/>
              </a:ext>
            </a:extLst>
          </a:blip>
          <a:srcRect l="8587" r="8587"/>
          <a:stretch/>
        </p:blipFill>
        <p:spPr>
          <a:xfrm>
            <a:off x="3964496" y="3422466"/>
            <a:ext cx="4263007" cy="3435533"/>
          </a:xfrm>
          <a:prstGeom prst="rect">
            <a:avLst/>
          </a:prstGeom>
        </p:spPr>
      </p:pic>
      <p:pic>
        <p:nvPicPr>
          <p:cNvPr id="12" name="Picture 11">
            <a:extLst>
              <a:ext uri="{FF2B5EF4-FFF2-40B4-BE49-F238E27FC236}">
                <a16:creationId xmlns:a16="http://schemas.microsoft.com/office/drawing/2014/main" id="{DFD5D635-DA91-74CA-A611-D5D6E3D9D3C7}"/>
              </a:ext>
            </a:extLst>
          </p:cNvPr>
          <p:cNvPicPr>
            <a:picLocks noChangeAspect="1"/>
          </p:cNvPicPr>
          <p:nvPr/>
        </p:nvPicPr>
        <p:blipFill>
          <a:blip r:embed="rId4">
            <a:extLst>
              <a:ext uri="{28A0092B-C50C-407E-A947-70E740481C1C}">
                <a14:useLocalDpi xmlns:a14="http://schemas.microsoft.com/office/drawing/2010/main" val="0"/>
              </a:ext>
            </a:extLst>
          </a:blip>
          <a:srcRect l="11534" r="11534"/>
          <a:stretch/>
        </p:blipFill>
        <p:spPr>
          <a:xfrm>
            <a:off x="-1" y="-13061"/>
            <a:ext cx="3964497" cy="3435527"/>
          </a:xfrm>
          <a:prstGeom prst="rect">
            <a:avLst/>
          </a:prstGeom>
        </p:spPr>
      </p:pic>
      <p:sp>
        <p:nvSpPr>
          <p:cNvPr id="13" name="TextBox 12">
            <a:extLst>
              <a:ext uri="{FF2B5EF4-FFF2-40B4-BE49-F238E27FC236}">
                <a16:creationId xmlns:a16="http://schemas.microsoft.com/office/drawing/2014/main" id="{49C1621C-3CFD-F24C-8DF3-EF0E56E8DB43}"/>
              </a:ext>
            </a:extLst>
          </p:cNvPr>
          <p:cNvSpPr txBox="1"/>
          <p:nvPr/>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tx1">
                    <a:lumMod val="85000"/>
                    <a:lumOff val="15000"/>
                  </a:schemeClr>
                </a:solidFill>
                <a:latin typeface="Montserrat" panose="00000500000000000000" pitchFamily="2" charset="0"/>
              </a:rPr>
              <a:t>3</a:t>
            </a:fld>
            <a:endParaRPr lang="en-US" sz="800" dirty="0">
              <a:solidFill>
                <a:schemeClr val="tx1">
                  <a:lumMod val="85000"/>
                  <a:lumOff val="15000"/>
                </a:schemeClr>
              </a:solidFill>
              <a:latin typeface="Montserrat" panose="00000500000000000000" pitchFamily="2" charset="0"/>
            </a:endParaRPr>
          </a:p>
        </p:txBody>
      </p:sp>
      <p:sp>
        <p:nvSpPr>
          <p:cNvPr id="14" name="Текст 11">
            <a:extLst>
              <a:ext uri="{FF2B5EF4-FFF2-40B4-BE49-F238E27FC236}">
                <a16:creationId xmlns:a16="http://schemas.microsoft.com/office/drawing/2014/main" id="{B4491E79-1FD2-432F-8019-90CA7FE247F1}"/>
              </a:ext>
            </a:extLst>
          </p:cNvPr>
          <p:cNvSpPr txBox="1">
            <a:spLocks/>
          </p:cNvSpPr>
          <p:nvPr/>
        </p:nvSpPr>
        <p:spPr>
          <a:xfrm>
            <a:off x="509345" y="5466792"/>
            <a:ext cx="3342197"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150" dirty="0">
                <a:solidFill>
                  <a:schemeClr val="accent1"/>
                </a:solidFill>
                <a:latin typeface="Inter Bold" panose="020B0502030000000004" pitchFamily="34" charset="0"/>
                <a:ea typeface="Inter Bold" panose="020B0502030000000004" pitchFamily="34" charset="0"/>
                <a:cs typeface="Lato" panose="020F0502020204030203" pitchFamily="34" charset="0"/>
              </a:rPr>
              <a:t>Benecard Rx </a:t>
            </a:r>
          </a:p>
        </p:txBody>
      </p:sp>
      <p:sp>
        <p:nvSpPr>
          <p:cNvPr id="15" name="Rectangle 14">
            <a:extLst>
              <a:ext uri="{FF2B5EF4-FFF2-40B4-BE49-F238E27FC236}">
                <a16:creationId xmlns:a16="http://schemas.microsoft.com/office/drawing/2014/main" id="{CC7B30CB-678A-490C-BFA2-38B4D89D87A2}"/>
              </a:ext>
            </a:extLst>
          </p:cNvPr>
          <p:cNvSpPr/>
          <p:nvPr/>
        </p:nvSpPr>
        <p:spPr>
          <a:xfrm>
            <a:off x="244884" y="5722314"/>
            <a:ext cx="3719612" cy="96154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3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Benecard Rx is replacing Aetna for Rx program</a:t>
            </a:r>
          </a:p>
          <a:p>
            <a:pPr marL="285750" indent="-285750" algn="just">
              <a:lnSpc>
                <a:spcPct val="150000"/>
              </a:lnSpc>
              <a:buFont typeface="Arial" panose="020B0604020202020204" pitchFamily="34" charset="0"/>
              <a:buChar char="•"/>
            </a:pP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Rx plan benefits will remain the same</a:t>
            </a:r>
          </a:p>
          <a:p>
            <a:pPr marL="285750" indent="-285750" algn="just">
              <a:lnSpc>
                <a:spcPct val="150000"/>
              </a:lnSpc>
              <a:buFont typeface="Arial" panose="020B0604020202020204" pitchFamily="34" charset="0"/>
              <a:buChar char="•"/>
            </a:pPr>
            <a:r>
              <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This change is effective July 1, 2023</a:t>
            </a:r>
            <a:endParaRPr lang="id-ID"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p:txBody>
      </p:sp>
      <p:pic>
        <p:nvPicPr>
          <p:cNvPr id="17" name="Picture 16">
            <a:extLst>
              <a:ext uri="{FF2B5EF4-FFF2-40B4-BE49-F238E27FC236}">
                <a16:creationId xmlns:a16="http://schemas.microsoft.com/office/drawing/2014/main" id="{A372EA09-7BFC-4F7B-8AF3-10750A1B1996}"/>
              </a:ext>
            </a:extLst>
          </p:cNvPr>
          <p:cNvPicPr>
            <a:picLocks noChangeAspect="1"/>
          </p:cNvPicPr>
          <p:nvPr/>
        </p:nvPicPr>
        <p:blipFill>
          <a:blip r:embed="rId5"/>
          <a:stretch>
            <a:fillRect/>
          </a:stretch>
        </p:blipFill>
        <p:spPr>
          <a:xfrm>
            <a:off x="10743923" y="90518"/>
            <a:ext cx="1295782" cy="547837"/>
          </a:xfrm>
          <a:prstGeom prst="rect">
            <a:avLst/>
          </a:prstGeom>
        </p:spPr>
      </p:pic>
      <p:sp>
        <p:nvSpPr>
          <p:cNvPr id="4" name="TextBox 3">
            <a:extLst>
              <a:ext uri="{FF2B5EF4-FFF2-40B4-BE49-F238E27FC236}">
                <a16:creationId xmlns:a16="http://schemas.microsoft.com/office/drawing/2014/main" id="{84AF9852-DAD0-8F76-C1AB-47F355C35F7A}"/>
              </a:ext>
            </a:extLst>
          </p:cNvPr>
          <p:cNvSpPr txBox="1"/>
          <p:nvPr/>
        </p:nvSpPr>
        <p:spPr>
          <a:xfrm>
            <a:off x="244884" y="3885158"/>
            <a:ext cx="3726225" cy="1738938"/>
          </a:xfrm>
          <a:prstGeom prst="rect">
            <a:avLst/>
          </a:prstGeom>
          <a:noFill/>
        </p:spPr>
        <p:txBody>
          <a:bodyPr wrap="square" rtlCol="0">
            <a:spAutoFit/>
          </a:bodyPr>
          <a:lstStyle/>
          <a:p>
            <a:r>
              <a:rPr lang="en-US" sz="1400" dirty="0">
                <a:latin typeface="Inter Light" panose="020B0502030000000004"/>
              </a:rPr>
              <a:t>*June 12, 2023 through June 30, 2023*</a:t>
            </a:r>
          </a:p>
          <a:p>
            <a:endParaRPr lang="en-US" sz="1400" dirty="0">
              <a:latin typeface="Inter Light" panose="020B0502030000000004"/>
            </a:endParaRPr>
          </a:p>
          <a:p>
            <a:pPr marL="285750" indent="-285750">
              <a:buFont typeface="Arial" panose="020B0604020202020204" pitchFamily="34" charset="0"/>
              <a:buChar char="•"/>
            </a:pPr>
            <a:r>
              <a:rPr lang="en-US" sz="1300" dirty="0">
                <a:latin typeface="Inter Light" panose="020B0502030000000004"/>
              </a:rPr>
              <a:t>June 12 – June 16 will be for Prescription Drug and Dental changes </a:t>
            </a:r>
            <a:r>
              <a:rPr lang="en-US" sz="1300" b="1" u="sng" dirty="0">
                <a:latin typeface="Inter Light" panose="020B0502030000000004"/>
              </a:rPr>
              <a:t>ONLY</a:t>
            </a:r>
          </a:p>
          <a:p>
            <a:endParaRPr lang="en-US" sz="1300" b="1" u="sng" dirty="0">
              <a:latin typeface="Inter Light" panose="020B0502030000000004"/>
            </a:endParaRPr>
          </a:p>
          <a:p>
            <a:pPr marL="285750" indent="-285750">
              <a:buFont typeface="Arial" panose="020B0604020202020204" pitchFamily="34" charset="0"/>
              <a:buChar char="•"/>
            </a:pPr>
            <a:r>
              <a:rPr lang="en-US" sz="1300" dirty="0">
                <a:latin typeface="Inter Light" panose="020B0502030000000004"/>
              </a:rPr>
              <a:t>No changes for Rx or Dental, nothing you need to do</a:t>
            </a:r>
          </a:p>
          <a:p>
            <a:pPr marL="285750" indent="-285750">
              <a:buFont typeface="Arial" panose="020B0604020202020204" pitchFamily="34" charset="0"/>
              <a:buChar char="•"/>
            </a:pPr>
            <a:endParaRPr lang="en-US" sz="1400" dirty="0">
              <a:latin typeface="Inter Light" panose="020B0502030000000004"/>
            </a:endParaRPr>
          </a:p>
        </p:txBody>
      </p:sp>
    </p:spTree>
    <p:extLst>
      <p:ext uri="{BB962C8B-B14F-4D97-AF65-F5344CB8AC3E}">
        <p14:creationId xmlns:p14="http://schemas.microsoft.com/office/powerpoint/2010/main" val="2572045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5A231-6335-0F49-B506-3D8C6C6FD0AC}"/>
              </a:ext>
            </a:extLst>
          </p:cNvPr>
          <p:cNvSpPr/>
          <p:nvPr/>
        </p:nvSpPr>
        <p:spPr>
          <a:xfrm>
            <a:off x="7955280" y="1150670"/>
            <a:ext cx="4236720" cy="5707329"/>
          </a:xfrm>
          <a:prstGeom prst="rect">
            <a:avLst/>
          </a:prstGeom>
          <a:solidFill>
            <a:srgbClr val="8C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Текст 11">
            <a:extLst>
              <a:ext uri="{FF2B5EF4-FFF2-40B4-BE49-F238E27FC236}">
                <a16:creationId xmlns:a16="http://schemas.microsoft.com/office/drawing/2014/main" id="{9732639E-F90D-7549-6D3E-6B92E01D8536}"/>
              </a:ext>
            </a:extLst>
          </p:cNvPr>
          <p:cNvSpPr txBox="1">
            <a:spLocks/>
          </p:cNvSpPr>
          <p:nvPr/>
        </p:nvSpPr>
        <p:spPr>
          <a:xfrm>
            <a:off x="701160" y="1237480"/>
            <a:ext cx="606402"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d-ID"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rPr>
              <a:t>01.</a:t>
            </a:r>
            <a:endParaRPr lang="en-US"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endParaRPr>
          </a:p>
        </p:txBody>
      </p:sp>
      <p:sp>
        <p:nvSpPr>
          <p:cNvPr id="6" name="Rectangle 5">
            <a:extLst>
              <a:ext uri="{FF2B5EF4-FFF2-40B4-BE49-F238E27FC236}">
                <a16:creationId xmlns:a16="http://schemas.microsoft.com/office/drawing/2014/main" id="{65E9942F-D3F7-C5D3-D048-FDB7E3EDAF8A}"/>
              </a:ext>
            </a:extLst>
          </p:cNvPr>
          <p:cNvSpPr/>
          <p:nvPr/>
        </p:nvSpPr>
        <p:spPr>
          <a:xfrm>
            <a:off x="1216533" y="1279094"/>
            <a:ext cx="2751618" cy="1600438"/>
          </a:xfrm>
          <a:prstGeom prst="rect">
            <a:avLst/>
          </a:prstGeom>
        </p:spPr>
        <p:txBody>
          <a:bodyPr wrap="square">
            <a:spAutoFit/>
          </a:bodyPr>
          <a:lstStyle/>
          <a:p>
            <a:pPr algn="just"/>
            <a:r>
              <a:rPr lang="en-US" sz="14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Open Enrollment required to be </a:t>
            </a:r>
            <a:r>
              <a:rPr lang="en-US" sz="1400" i="0" u="sng"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ACTIVE</a:t>
            </a:r>
            <a:r>
              <a:rPr lang="en-US" sz="14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 all employees must indicate their enrollment or waiver into the SEHBP.</a:t>
            </a:r>
          </a:p>
          <a:p>
            <a:pPr algn="just"/>
            <a:endParaRPr lang="en-US" sz="1400" u="sng"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a:p>
            <a:pPr algn="just"/>
            <a:r>
              <a:rPr lang="en-US" sz="14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SEHBP plan choices are Direct 10, Direct 15, NJEHP, or GSHP</a:t>
            </a:r>
            <a:endParaRPr lang="en-US" sz="14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endParaRPr>
          </a:p>
        </p:txBody>
      </p:sp>
      <p:sp>
        <p:nvSpPr>
          <p:cNvPr id="7" name="Текст 11">
            <a:extLst>
              <a:ext uri="{FF2B5EF4-FFF2-40B4-BE49-F238E27FC236}">
                <a16:creationId xmlns:a16="http://schemas.microsoft.com/office/drawing/2014/main" id="{9F424843-B2E5-F533-4751-C3CE329C6E7C}"/>
              </a:ext>
            </a:extLst>
          </p:cNvPr>
          <p:cNvSpPr txBox="1">
            <a:spLocks/>
          </p:cNvSpPr>
          <p:nvPr/>
        </p:nvSpPr>
        <p:spPr>
          <a:xfrm>
            <a:off x="4156079" y="1272852"/>
            <a:ext cx="751922"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d-ID"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rPr>
              <a:t>02.</a:t>
            </a:r>
            <a:endParaRPr lang="en-US"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endParaRPr>
          </a:p>
        </p:txBody>
      </p:sp>
      <p:sp>
        <p:nvSpPr>
          <p:cNvPr id="8" name="Rectangle 7">
            <a:extLst>
              <a:ext uri="{FF2B5EF4-FFF2-40B4-BE49-F238E27FC236}">
                <a16:creationId xmlns:a16="http://schemas.microsoft.com/office/drawing/2014/main" id="{A0E16D18-529B-FAEB-7B76-DFFB0690E111}"/>
              </a:ext>
            </a:extLst>
          </p:cNvPr>
          <p:cNvSpPr/>
          <p:nvPr/>
        </p:nvSpPr>
        <p:spPr>
          <a:xfrm>
            <a:off x="4647431" y="1272852"/>
            <a:ext cx="2751618" cy="1384995"/>
          </a:xfrm>
          <a:prstGeom prst="rect">
            <a:avLst/>
          </a:prstGeom>
        </p:spPr>
        <p:txBody>
          <a:bodyPr wrap="square">
            <a:spAutoFit/>
          </a:bodyPr>
          <a:lstStyle/>
          <a:p>
            <a:pPr algn="just"/>
            <a:r>
              <a:rPr lang="en-US" sz="14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Horizon BCBS network used for Direct 10, Direct 15, and NJEHP.</a:t>
            </a:r>
          </a:p>
          <a:p>
            <a:pPr algn="just"/>
            <a:endParaRPr lang="en-US" sz="14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a:p>
            <a:pPr algn="just"/>
            <a:r>
              <a:rPr lang="en-US" sz="14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Aetna network used for GSHP.</a:t>
            </a:r>
          </a:p>
          <a:p>
            <a:pPr algn="just"/>
            <a:endParaRPr lang="en-US" sz="14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a:p>
            <a:pPr algn="just"/>
            <a:r>
              <a:rPr lang="en-US" sz="14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New ID cards will be mailed out.</a:t>
            </a:r>
            <a:endParaRPr lang="id-ID" sz="14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p:txBody>
      </p:sp>
      <p:sp>
        <p:nvSpPr>
          <p:cNvPr id="9" name="Текст 11">
            <a:extLst>
              <a:ext uri="{FF2B5EF4-FFF2-40B4-BE49-F238E27FC236}">
                <a16:creationId xmlns:a16="http://schemas.microsoft.com/office/drawing/2014/main" id="{D6F48C73-89A2-E878-0D60-4E91D9FA84D0}"/>
              </a:ext>
            </a:extLst>
          </p:cNvPr>
          <p:cNvSpPr txBox="1">
            <a:spLocks/>
          </p:cNvSpPr>
          <p:nvPr/>
        </p:nvSpPr>
        <p:spPr>
          <a:xfrm>
            <a:off x="701160" y="3165559"/>
            <a:ext cx="751922"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d-ID"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rPr>
              <a:t>03.</a:t>
            </a:r>
            <a:endParaRPr lang="en-US"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endParaRPr>
          </a:p>
        </p:txBody>
      </p:sp>
      <p:sp>
        <p:nvSpPr>
          <p:cNvPr id="10" name="Rectangle 9">
            <a:extLst>
              <a:ext uri="{FF2B5EF4-FFF2-40B4-BE49-F238E27FC236}">
                <a16:creationId xmlns:a16="http://schemas.microsoft.com/office/drawing/2014/main" id="{B5FB29C0-7E3E-FE07-60DA-1710122B43CD}"/>
              </a:ext>
            </a:extLst>
          </p:cNvPr>
          <p:cNvSpPr/>
          <p:nvPr/>
        </p:nvSpPr>
        <p:spPr>
          <a:xfrm>
            <a:off x="1158786" y="3171204"/>
            <a:ext cx="2751618" cy="954107"/>
          </a:xfrm>
          <a:prstGeom prst="rect">
            <a:avLst/>
          </a:prstGeom>
        </p:spPr>
        <p:txBody>
          <a:bodyPr wrap="square">
            <a:spAutoFit/>
          </a:bodyPr>
          <a:lstStyle/>
          <a:p>
            <a:pPr algn="just"/>
            <a:r>
              <a:rPr lang="en-US" sz="14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SEHBP plan year runs January through December so there will be another Open Enrollment period in October for 2024.</a:t>
            </a:r>
            <a:endParaRPr lang="id-ID" sz="14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p:txBody>
      </p:sp>
      <p:sp>
        <p:nvSpPr>
          <p:cNvPr id="15" name="TextBox 14">
            <a:extLst>
              <a:ext uri="{FF2B5EF4-FFF2-40B4-BE49-F238E27FC236}">
                <a16:creationId xmlns:a16="http://schemas.microsoft.com/office/drawing/2014/main" id="{2F080F12-AFCF-0EDD-117A-E446F016415C}"/>
              </a:ext>
            </a:extLst>
          </p:cNvPr>
          <p:cNvSpPr txBox="1"/>
          <p:nvPr/>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bg1"/>
                </a:solidFill>
                <a:latin typeface="Montserrat" panose="00000500000000000000" pitchFamily="2" charset="0"/>
              </a:rPr>
              <a:t>4</a:t>
            </a:fld>
            <a:endParaRPr lang="en-US" sz="800" dirty="0">
              <a:solidFill>
                <a:schemeClr val="bg1"/>
              </a:solidFill>
              <a:latin typeface="Montserrat" panose="00000500000000000000" pitchFamily="2" charset="0"/>
            </a:endParaRPr>
          </a:p>
        </p:txBody>
      </p:sp>
      <p:sp>
        <p:nvSpPr>
          <p:cNvPr id="19" name="Text Box 7">
            <a:extLst>
              <a:ext uri="{FF2B5EF4-FFF2-40B4-BE49-F238E27FC236}">
                <a16:creationId xmlns:a16="http://schemas.microsoft.com/office/drawing/2014/main" id="{87A70710-967E-A046-DA67-09ED0EC2EA14}"/>
              </a:ext>
            </a:extLst>
          </p:cNvPr>
          <p:cNvSpPr txBox="1">
            <a:spLocks noChangeArrowheads="1"/>
          </p:cNvSpPr>
          <p:nvPr/>
        </p:nvSpPr>
        <p:spPr bwMode="auto">
          <a:xfrm>
            <a:off x="801710" y="5039898"/>
            <a:ext cx="6937670" cy="784830"/>
          </a:xfrm>
          <a:prstGeom prst="rect">
            <a:avLst/>
          </a:prstGeom>
          <a:noFill/>
          <a:ln w="9525">
            <a:noFill/>
            <a:miter lim="800000"/>
            <a:headEnd/>
            <a:tailEnd/>
          </a:ln>
        </p:spPr>
        <p:txBody>
          <a:bodyPr wrap="square" lIns="60960" tIns="30480" rIns="60960" bIns="30480">
            <a:spAutoFit/>
          </a:bodyPr>
          <a:lstStyle/>
          <a:p>
            <a:pPr defTabSz="1450904"/>
            <a:r>
              <a:rPr lang="en-US" sz="3600" dirty="0">
                <a:solidFill>
                  <a:srgbClr val="8C001A"/>
                </a:solidFill>
                <a:latin typeface="Montserrat Bold" panose="00000800000000000000" pitchFamily="2" charset="0"/>
                <a:ea typeface="Lato" panose="020F0502020204030203" pitchFamily="34" charset="0"/>
                <a:cs typeface="Lato" panose="020F0502020204030203" pitchFamily="34" charset="0"/>
              </a:rPr>
              <a:t>SEHBP </a:t>
            </a:r>
            <a:r>
              <a:rPr lang="en-US" sz="3600" dirty="0">
                <a:solidFill>
                  <a:schemeClr val="tx1">
                    <a:lumMod val="85000"/>
                    <a:lumOff val="15000"/>
                  </a:schemeClr>
                </a:solidFill>
                <a:latin typeface="Montserrat Bold" panose="00000800000000000000" pitchFamily="2" charset="0"/>
                <a:ea typeface="Lato" panose="020F0502020204030203" pitchFamily="34" charset="0"/>
                <a:cs typeface="Lato" panose="020F0502020204030203" pitchFamily="34" charset="0"/>
              </a:rPr>
              <a:t>Medical Program</a:t>
            </a:r>
          </a:p>
          <a:p>
            <a:pPr defTabSz="1450904"/>
            <a:r>
              <a:rPr lang="en-US" sz="1100" b="1" i="1" dirty="0">
                <a:solidFill>
                  <a:schemeClr val="tx1">
                    <a:lumMod val="85000"/>
                    <a:lumOff val="15000"/>
                  </a:schemeClr>
                </a:solidFill>
                <a:latin typeface="Montserrat Bold" panose="00000800000000000000" pitchFamily="2" charset="0"/>
                <a:ea typeface="Lato" panose="020F0502020204030203" pitchFamily="34" charset="0"/>
                <a:cs typeface="Lato" panose="020F0502020204030203" pitchFamily="34" charset="0"/>
              </a:rPr>
              <a:t>Effective August 1, 2023</a:t>
            </a:r>
            <a:endParaRPr lang="id-ID" sz="1100" b="1" i="1" dirty="0">
              <a:solidFill>
                <a:schemeClr val="tx1">
                  <a:lumMod val="85000"/>
                  <a:lumOff val="15000"/>
                </a:schemeClr>
              </a:solidFill>
              <a:latin typeface="Montserrat Bold" panose="00000800000000000000" pitchFamily="2" charset="0"/>
              <a:ea typeface="Lato" panose="020F0502020204030203" pitchFamily="34" charset="0"/>
              <a:cs typeface="Lato" panose="020F0502020204030203" pitchFamily="34" charset="0"/>
            </a:endParaRPr>
          </a:p>
        </p:txBody>
      </p:sp>
      <p:cxnSp>
        <p:nvCxnSpPr>
          <p:cNvPr id="20" name="Straight Connector 19">
            <a:extLst>
              <a:ext uri="{FF2B5EF4-FFF2-40B4-BE49-F238E27FC236}">
                <a16:creationId xmlns:a16="http://schemas.microsoft.com/office/drawing/2014/main" id="{A6BB51D5-3AC7-BE0E-E633-D15021C04A19}"/>
              </a:ext>
            </a:extLst>
          </p:cNvPr>
          <p:cNvCxnSpPr>
            <a:cxnSpLocks/>
          </p:cNvCxnSpPr>
          <p:nvPr/>
        </p:nvCxnSpPr>
        <p:spPr>
          <a:xfrm>
            <a:off x="982568" y="4798533"/>
            <a:ext cx="3276788" cy="0"/>
          </a:xfrm>
          <a:prstGeom prst="line">
            <a:avLst/>
          </a:prstGeom>
          <a:ln>
            <a:solidFill>
              <a:srgbClr val="8C001A"/>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A3E6036-13C1-C91D-AE87-AADE260ADD8A}"/>
              </a:ext>
            </a:extLst>
          </p:cNvPr>
          <p:cNvSpPr/>
          <p:nvPr/>
        </p:nvSpPr>
        <p:spPr>
          <a:xfrm rot="5400000">
            <a:off x="964425" y="4595883"/>
            <a:ext cx="79873" cy="405301"/>
          </a:xfrm>
          <a:prstGeom prst="rect">
            <a:avLst/>
          </a:prstGeom>
          <a:solidFill>
            <a:srgbClr val="8C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764B510-EC0B-1FF4-32D5-FBD07510CADA}"/>
              </a:ext>
            </a:extLst>
          </p:cNvPr>
          <p:cNvPicPr>
            <a:picLocks noChangeAspect="1"/>
          </p:cNvPicPr>
          <p:nvPr/>
        </p:nvPicPr>
        <p:blipFill>
          <a:blip r:embed="rId2">
            <a:extLst>
              <a:ext uri="{28A0092B-C50C-407E-A947-70E740481C1C}">
                <a14:useLocalDpi xmlns:a14="http://schemas.microsoft.com/office/drawing/2010/main" val="0"/>
              </a:ext>
            </a:extLst>
          </a:blip>
          <a:srcRect l="12322" r="12322"/>
          <a:stretch/>
        </p:blipFill>
        <p:spPr>
          <a:xfrm>
            <a:off x="7955280" y="1150670"/>
            <a:ext cx="4236720" cy="3707151"/>
          </a:xfrm>
          <a:prstGeom prst="rect">
            <a:avLst/>
          </a:prstGeom>
        </p:spPr>
      </p:pic>
      <p:sp>
        <p:nvSpPr>
          <p:cNvPr id="4" name="Текст 11">
            <a:extLst>
              <a:ext uri="{FF2B5EF4-FFF2-40B4-BE49-F238E27FC236}">
                <a16:creationId xmlns:a16="http://schemas.microsoft.com/office/drawing/2014/main" id="{3AAB0031-C872-6392-C7C1-215A629DAB8A}"/>
              </a:ext>
            </a:extLst>
          </p:cNvPr>
          <p:cNvSpPr txBox="1">
            <a:spLocks/>
          </p:cNvSpPr>
          <p:nvPr/>
        </p:nvSpPr>
        <p:spPr>
          <a:xfrm>
            <a:off x="4124400" y="3165558"/>
            <a:ext cx="751922"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d-ID"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rPr>
              <a:t>04.</a:t>
            </a:r>
            <a:endParaRPr lang="en-US"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endParaRPr>
          </a:p>
        </p:txBody>
      </p:sp>
      <p:sp>
        <p:nvSpPr>
          <p:cNvPr id="13" name="Rectangle 12">
            <a:extLst>
              <a:ext uri="{FF2B5EF4-FFF2-40B4-BE49-F238E27FC236}">
                <a16:creationId xmlns:a16="http://schemas.microsoft.com/office/drawing/2014/main" id="{6811D5A0-3910-3780-50C4-08483710DD37}"/>
              </a:ext>
            </a:extLst>
          </p:cNvPr>
          <p:cNvSpPr/>
          <p:nvPr/>
        </p:nvSpPr>
        <p:spPr>
          <a:xfrm>
            <a:off x="4647431" y="3164890"/>
            <a:ext cx="2751617" cy="954107"/>
          </a:xfrm>
          <a:prstGeom prst="rect">
            <a:avLst/>
          </a:prstGeom>
        </p:spPr>
        <p:txBody>
          <a:bodyPr wrap="square">
            <a:spAutoFit/>
          </a:bodyPr>
          <a:lstStyle/>
          <a:p>
            <a:pPr algn="just"/>
            <a:r>
              <a:rPr lang="en-US" sz="14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Accumulators (Deductibles, Max Out of Pocket) will be accepted by the SEHBP.  File required to be sent after current program ends in July.  </a:t>
            </a:r>
            <a:endParaRPr lang="id-ID" sz="14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p:txBody>
      </p:sp>
      <p:pic>
        <p:nvPicPr>
          <p:cNvPr id="22" name="Picture 21">
            <a:extLst>
              <a:ext uri="{FF2B5EF4-FFF2-40B4-BE49-F238E27FC236}">
                <a16:creationId xmlns:a16="http://schemas.microsoft.com/office/drawing/2014/main" id="{1C96C64E-00ED-4B59-81B3-C28C9161DD5E}"/>
              </a:ext>
            </a:extLst>
          </p:cNvPr>
          <p:cNvPicPr>
            <a:picLocks noChangeAspect="1"/>
          </p:cNvPicPr>
          <p:nvPr/>
        </p:nvPicPr>
        <p:blipFill>
          <a:blip r:embed="rId3"/>
          <a:stretch>
            <a:fillRect/>
          </a:stretch>
        </p:blipFill>
        <p:spPr>
          <a:xfrm>
            <a:off x="10474036" y="90518"/>
            <a:ext cx="1565669" cy="661941"/>
          </a:xfrm>
          <a:prstGeom prst="rect">
            <a:avLst/>
          </a:prstGeom>
        </p:spPr>
      </p:pic>
    </p:spTree>
    <p:extLst>
      <p:ext uri="{BB962C8B-B14F-4D97-AF65-F5344CB8AC3E}">
        <p14:creationId xmlns:p14="http://schemas.microsoft.com/office/powerpoint/2010/main" val="279343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77E8F-E507-ED76-EE36-239054A799FA}"/>
              </a:ext>
            </a:extLst>
          </p:cNvPr>
          <p:cNvPicPr>
            <a:picLocks noChangeAspect="1"/>
          </p:cNvPicPr>
          <p:nvPr/>
        </p:nvPicPr>
        <p:blipFill>
          <a:blip r:embed="rId2">
            <a:extLst>
              <a:ext uri="{28A0092B-C50C-407E-A947-70E740481C1C}">
                <a14:useLocalDpi xmlns:a14="http://schemas.microsoft.com/office/drawing/2010/main" val="0"/>
              </a:ext>
            </a:extLst>
          </a:blip>
          <a:srcRect l="361" r="361"/>
          <a:stretch/>
        </p:blipFill>
        <p:spPr>
          <a:xfrm>
            <a:off x="4351559" y="0"/>
            <a:ext cx="4547398" cy="6858000"/>
          </a:xfrm>
          <a:prstGeom prst="rect">
            <a:avLst/>
          </a:prstGeom>
        </p:spPr>
      </p:pic>
      <p:sp>
        <p:nvSpPr>
          <p:cNvPr id="15" name="Rectangle 14"/>
          <p:cNvSpPr/>
          <p:nvPr/>
        </p:nvSpPr>
        <p:spPr>
          <a:xfrm>
            <a:off x="8940764" y="0"/>
            <a:ext cx="3448381" cy="6857999"/>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 name="Rectangle 4"/>
          <p:cNvSpPr/>
          <p:nvPr/>
        </p:nvSpPr>
        <p:spPr>
          <a:xfrm>
            <a:off x="86264" y="3167843"/>
            <a:ext cx="3990436" cy="2677656"/>
          </a:xfrm>
          <a:prstGeom prst="rect">
            <a:avLst/>
          </a:prstGeom>
        </p:spPr>
        <p:txBody>
          <a:bodyPr wrap="square">
            <a:spAutoFit/>
          </a:bodyPr>
          <a:lstStyle/>
          <a:p>
            <a:pPr marL="171450" indent="-171450" algn="just">
              <a:buFont typeface="Arial" panose="020B0604020202020204" pitchFamily="34" charset="0"/>
              <a:buChar char="•"/>
            </a:pPr>
            <a:r>
              <a:rPr lang="en-US" sz="1400" dirty="0">
                <a:solidFill>
                  <a:schemeClr val="tx1">
                    <a:lumMod val="85000"/>
                    <a:lumOff val="15000"/>
                  </a:schemeClr>
                </a:solidFill>
                <a:latin typeface="Inter Light"/>
                <a:ea typeface="Inter" panose="020B0502030000000004" pitchFamily="34" charset="0"/>
                <a:cs typeface="Lato" panose="020F0502020204030203" pitchFamily="34" charset="0"/>
              </a:rPr>
              <a:t>Open Enrollment period June 12</a:t>
            </a:r>
            <a:r>
              <a:rPr lang="en-US" sz="1400" baseline="30000" dirty="0">
                <a:solidFill>
                  <a:schemeClr val="tx1">
                    <a:lumMod val="85000"/>
                    <a:lumOff val="15000"/>
                  </a:schemeClr>
                </a:solidFill>
                <a:latin typeface="Inter Light"/>
                <a:ea typeface="Inter" panose="020B0502030000000004" pitchFamily="34" charset="0"/>
                <a:cs typeface="Lato" panose="020F0502020204030203" pitchFamily="34" charset="0"/>
              </a:rPr>
              <a:t>th</a:t>
            </a:r>
            <a:r>
              <a:rPr lang="en-US" sz="1400" dirty="0">
                <a:solidFill>
                  <a:schemeClr val="tx1">
                    <a:lumMod val="85000"/>
                    <a:lumOff val="15000"/>
                  </a:schemeClr>
                </a:solidFill>
                <a:latin typeface="Inter Light"/>
                <a:ea typeface="Inter" panose="020B0502030000000004" pitchFamily="34" charset="0"/>
                <a:cs typeface="Lato" panose="020F0502020204030203" pitchFamily="34" charset="0"/>
              </a:rPr>
              <a:t> – June 16</a:t>
            </a:r>
            <a:r>
              <a:rPr lang="en-US" sz="1400" baseline="30000" dirty="0">
                <a:solidFill>
                  <a:schemeClr val="tx1">
                    <a:lumMod val="85000"/>
                    <a:lumOff val="15000"/>
                  </a:schemeClr>
                </a:solidFill>
                <a:latin typeface="Inter Light"/>
                <a:ea typeface="Inter" panose="020B0502030000000004" pitchFamily="34" charset="0"/>
                <a:cs typeface="Lato" panose="020F0502020204030203" pitchFamily="34" charset="0"/>
              </a:rPr>
              <a:t>th</a:t>
            </a:r>
            <a:r>
              <a:rPr lang="en-US" sz="1400" dirty="0">
                <a:solidFill>
                  <a:schemeClr val="tx1">
                    <a:lumMod val="85000"/>
                    <a:lumOff val="15000"/>
                  </a:schemeClr>
                </a:solidFill>
                <a:latin typeface="Inter Light"/>
                <a:ea typeface="Inter" panose="020B0502030000000004" pitchFamily="34" charset="0"/>
                <a:cs typeface="Lato" panose="020F0502020204030203" pitchFamily="34" charset="0"/>
              </a:rPr>
              <a:t> </a:t>
            </a:r>
          </a:p>
          <a:p>
            <a:pPr marL="628650" lvl="1" indent="-171450" algn="just">
              <a:buFont typeface="Arial" panose="020B0604020202020204" pitchFamily="34" charset="0"/>
              <a:buChar char="•"/>
            </a:pPr>
            <a:r>
              <a:rPr lang="en-US" sz="1400" i="1" dirty="0">
                <a:solidFill>
                  <a:schemeClr val="tx1">
                    <a:lumMod val="85000"/>
                    <a:lumOff val="15000"/>
                  </a:schemeClr>
                </a:solidFill>
                <a:effectLst/>
                <a:latin typeface="Inter Light"/>
                <a:ea typeface="Inter" panose="020B0502030000000004" pitchFamily="34" charset="0"/>
                <a:cs typeface="Lato" panose="020F0502020204030203" pitchFamily="34" charset="0"/>
              </a:rPr>
              <a:t>Same for Delta Den</a:t>
            </a:r>
            <a:r>
              <a:rPr lang="en-US" sz="1400" i="1" dirty="0">
                <a:solidFill>
                  <a:schemeClr val="tx1">
                    <a:lumMod val="85000"/>
                    <a:lumOff val="15000"/>
                  </a:schemeClr>
                </a:solidFill>
                <a:latin typeface="Inter Light"/>
                <a:ea typeface="Inter" panose="020B0502030000000004" pitchFamily="34" charset="0"/>
                <a:cs typeface="Lato" panose="020F0502020204030203" pitchFamily="34" charset="0"/>
              </a:rPr>
              <a:t>tal</a:t>
            </a:r>
          </a:p>
          <a:p>
            <a:pPr lvl="1" algn="just"/>
            <a:endParaRPr lang="en-US" sz="1400" i="1" dirty="0">
              <a:solidFill>
                <a:schemeClr val="tx1">
                  <a:lumMod val="85000"/>
                  <a:lumOff val="15000"/>
                </a:schemeClr>
              </a:solidFill>
              <a:latin typeface="Inter Light"/>
              <a:ea typeface="Inter" panose="020B0502030000000004" pitchFamily="34" charset="0"/>
              <a:cs typeface="Lato" panose="020F0502020204030203" pitchFamily="34" charset="0"/>
            </a:endParaRPr>
          </a:p>
          <a:p>
            <a:pPr marL="171450" indent="-171450" algn="just">
              <a:buFont typeface="Arial" panose="020B0604020202020204" pitchFamily="34" charset="0"/>
              <a:buChar char="•"/>
            </a:pPr>
            <a:r>
              <a:rPr lang="en-US" sz="1400" dirty="0">
                <a:solidFill>
                  <a:schemeClr val="tx1">
                    <a:lumMod val="85000"/>
                    <a:lumOff val="15000"/>
                  </a:schemeClr>
                </a:solidFill>
                <a:effectLst/>
                <a:latin typeface="Inter Light"/>
                <a:ea typeface="Inter" panose="020B0502030000000004" pitchFamily="34" charset="0"/>
                <a:cs typeface="Lato" panose="020F0502020204030203" pitchFamily="34" charset="0"/>
              </a:rPr>
              <a:t>Plan Benefits</a:t>
            </a:r>
            <a:r>
              <a:rPr lang="en-US" sz="1400" dirty="0">
                <a:solidFill>
                  <a:schemeClr val="tx1">
                    <a:lumMod val="85000"/>
                    <a:lumOff val="15000"/>
                  </a:schemeClr>
                </a:solidFill>
                <a:latin typeface="Inter Light"/>
                <a:ea typeface="Inter" panose="020B0502030000000004" pitchFamily="34" charset="0"/>
                <a:cs typeface="Lato" panose="020F0502020204030203" pitchFamily="34" charset="0"/>
              </a:rPr>
              <a:t> (copay structure and plan names) </a:t>
            </a:r>
            <a:r>
              <a:rPr lang="en-US" sz="1400" dirty="0">
                <a:solidFill>
                  <a:schemeClr val="tx1">
                    <a:lumMod val="85000"/>
                    <a:lumOff val="15000"/>
                  </a:schemeClr>
                </a:solidFill>
                <a:effectLst/>
                <a:latin typeface="Inter Light"/>
                <a:ea typeface="Inter" panose="020B0502030000000004" pitchFamily="34" charset="0"/>
                <a:cs typeface="Lato" panose="020F0502020204030203" pitchFamily="34" charset="0"/>
              </a:rPr>
              <a:t>are not changing </a:t>
            </a:r>
          </a:p>
          <a:p>
            <a:pPr marL="628650" lvl="1" indent="-171450" algn="just">
              <a:buFont typeface="Arial" panose="020B0604020202020204" pitchFamily="34" charset="0"/>
              <a:buChar char="•"/>
            </a:pPr>
            <a:r>
              <a:rPr lang="en-US" sz="1400" i="1" u="sng" dirty="0">
                <a:solidFill>
                  <a:schemeClr val="tx1">
                    <a:lumMod val="85000"/>
                    <a:lumOff val="15000"/>
                  </a:schemeClr>
                </a:solidFill>
                <a:latin typeface="Inter Light"/>
                <a:ea typeface="Inter" panose="020B0502030000000004" pitchFamily="34" charset="0"/>
                <a:cs typeface="Lato" panose="020F0502020204030203" pitchFamily="34" charset="0"/>
              </a:rPr>
              <a:t>Equal To or Better Than</a:t>
            </a:r>
          </a:p>
          <a:p>
            <a:pPr marL="171450" indent="-171450" algn="just">
              <a:buFont typeface="Arial" panose="020B0604020202020204" pitchFamily="34" charset="0"/>
              <a:buChar char="•"/>
            </a:pPr>
            <a:endParaRPr lang="en-US" sz="1400" i="1" u="sng" dirty="0">
              <a:solidFill>
                <a:schemeClr val="tx1">
                  <a:lumMod val="85000"/>
                  <a:lumOff val="15000"/>
                </a:schemeClr>
              </a:solidFill>
              <a:latin typeface="Inter Light"/>
              <a:ea typeface="Inter" panose="020B0502030000000004" pitchFamily="34" charset="0"/>
              <a:cs typeface="Lato" panose="020F0502020204030203" pitchFamily="34" charset="0"/>
            </a:endParaRPr>
          </a:p>
          <a:p>
            <a:pPr marL="171450" indent="-171450" algn="just">
              <a:buFont typeface="Arial" panose="020B0604020202020204" pitchFamily="34" charset="0"/>
              <a:buChar char="•"/>
            </a:pPr>
            <a:r>
              <a:rPr lang="en-US" sz="1400" dirty="0">
                <a:solidFill>
                  <a:schemeClr val="tx1">
                    <a:lumMod val="85000"/>
                    <a:lumOff val="15000"/>
                  </a:schemeClr>
                </a:solidFill>
                <a:latin typeface="Inter Light"/>
                <a:ea typeface="Inter" panose="020B0502030000000004" pitchFamily="34" charset="0"/>
                <a:cs typeface="Lato" panose="020F0502020204030203" pitchFamily="34" charset="0"/>
              </a:rPr>
              <a:t>Benecard Rx provides a member portal</a:t>
            </a:r>
          </a:p>
          <a:p>
            <a:pPr marL="171450" indent="-171450" algn="just">
              <a:buFont typeface="Arial" panose="020B0604020202020204" pitchFamily="34" charset="0"/>
              <a:buChar char="•"/>
            </a:pPr>
            <a:endParaRPr lang="en-US" sz="1400" dirty="0">
              <a:solidFill>
                <a:schemeClr val="tx1">
                  <a:lumMod val="85000"/>
                  <a:lumOff val="15000"/>
                </a:schemeClr>
              </a:solidFill>
              <a:latin typeface="Inter Light"/>
              <a:ea typeface="Inter" panose="020B0502030000000004" pitchFamily="34" charset="0"/>
              <a:cs typeface="Lato" panose="020F0502020204030203" pitchFamily="34" charset="0"/>
            </a:endParaRPr>
          </a:p>
          <a:p>
            <a:pPr marL="171450" indent="-171450" algn="just">
              <a:buFont typeface="Arial" panose="020B0604020202020204" pitchFamily="34" charset="0"/>
              <a:buChar char="•"/>
            </a:pPr>
            <a:r>
              <a:rPr lang="en-US" sz="1400" dirty="0">
                <a:solidFill>
                  <a:schemeClr val="tx1">
                    <a:lumMod val="85000"/>
                    <a:lumOff val="15000"/>
                  </a:schemeClr>
                </a:solidFill>
                <a:latin typeface="Inter Light"/>
                <a:ea typeface="Inter" panose="020B0502030000000004" pitchFamily="34" charset="0"/>
                <a:cs typeface="Lato" panose="020F0502020204030203" pitchFamily="34" charset="0"/>
              </a:rPr>
              <a:t>PASSIVE Open Enrollment, no action needed if not making any changes to current election</a:t>
            </a:r>
          </a:p>
          <a:p>
            <a:pPr marL="628650" lvl="1" indent="-171450" algn="just">
              <a:buFont typeface="Arial" panose="020B0604020202020204" pitchFamily="34" charset="0"/>
              <a:buChar char="•"/>
            </a:pPr>
            <a:r>
              <a:rPr lang="en-US" sz="1400" i="1" dirty="0">
                <a:solidFill>
                  <a:schemeClr val="tx1">
                    <a:lumMod val="85000"/>
                    <a:lumOff val="15000"/>
                  </a:schemeClr>
                </a:solidFill>
                <a:latin typeface="Inter Light"/>
                <a:ea typeface="Inter" panose="020B0502030000000004" pitchFamily="34" charset="0"/>
                <a:cs typeface="Lato" panose="020F0502020204030203" pitchFamily="34" charset="0"/>
              </a:rPr>
              <a:t>Same for Delta Dental</a:t>
            </a:r>
          </a:p>
        </p:txBody>
      </p:sp>
      <p:sp>
        <p:nvSpPr>
          <p:cNvPr id="10" name="Текст 11"/>
          <p:cNvSpPr txBox="1">
            <a:spLocks/>
          </p:cNvSpPr>
          <p:nvPr/>
        </p:nvSpPr>
        <p:spPr>
          <a:xfrm>
            <a:off x="9077720" y="992347"/>
            <a:ext cx="3114280" cy="27422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spc="150" dirty="0">
                <a:solidFill>
                  <a:srgbClr val="8C001A"/>
                </a:solidFill>
                <a:latin typeface="Inter Bold"/>
                <a:ea typeface="Lato" panose="020F0502020204030203" pitchFamily="34" charset="0"/>
                <a:cs typeface="Lato" panose="020F0502020204030203" pitchFamily="34" charset="0"/>
              </a:rPr>
              <a:t>MAIL ORDER &amp; PRIOR AUTHORIZATIONS</a:t>
            </a:r>
            <a:endParaRPr lang="id-ID" sz="1400" b="1" spc="150" dirty="0">
              <a:solidFill>
                <a:srgbClr val="8C001A"/>
              </a:solidFill>
              <a:latin typeface="Inter Bold"/>
              <a:ea typeface="Lato" panose="020F0502020204030203" pitchFamily="34" charset="0"/>
              <a:cs typeface="Lato" panose="020F0502020204030203" pitchFamily="34" charset="0"/>
            </a:endParaRPr>
          </a:p>
        </p:txBody>
      </p:sp>
      <p:sp>
        <p:nvSpPr>
          <p:cNvPr id="16" name="Text Box 7"/>
          <p:cNvSpPr txBox="1">
            <a:spLocks noChangeArrowheads="1"/>
          </p:cNvSpPr>
          <p:nvPr/>
        </p:nvSpPr>
        <p:spPr bwMode="auto">
          <a:xfrm>
            <a:off x="-201873" y="1971675"/>
            <a:ext cx="4459857" cy="723275"/>
          </a:xfrm>
          <a:prstGeom prst="rect">
            <a:avLst/>
          </a:prstGeom>
          <a:noFill/>
          <a:ln w="9525">
            <a:noFill/>
            <a:miter lim="800000"/>
            <a:headEnd/>
            <a:tailEnd/>
          </a:ln>
        </p:spPr>
        <p:txBody>
          <a:bodyPr wrap="square" lIns="60960" tIns="30480" rIns="60960" bIns="30480">
            <a:spAutoFit/>
          </a:bodyPr>
          <a:lstStyle/>
          <a:p>
            <a:pPr algn="r" defTabSz="1450904"/>
            <a:r>
              <a:rPr lang="en-US" sz="3200" dirty="0">
                <a:solidFill>
                  <a:srgbClr val="8C001A"/>
                </a:solidFill>
                <a:latin typeface="Montserrat Bold" panose="00000800000000000000" pitchFamily="2" charset="0"/>
                <a:ea typeface="Lato" panose="020F0502020204030203" pitchFamily="34" charset="0"/>
                <a:cs typeface="Lato" panose="020F0502020204030203" pitchFamily="34" charset="0"/>
              </a:rPr>
              <a:t>Benecard </a:t>
            </a:r>
            <a:r>
              <a:rPr lang="en-US" sz="3200" dirty="0">
                <a:latin typeface="Montserrat Bold" panose="00000800000000000000" pitchFamily="2" charset="0"/>
                <a:ea typeface="Lato" panose="020F0502020204030203" pitchFamily="34" charset="0"/>
                <a:cs typeface="Lato" panose="020F0502020204030203" pitchFamily="34" charset="0"/>
              </a:rPr>
              <a:t>Rx</a:t>
            </a:r>
          </a:p>
          <a:p>
            <a:pPr algn="r" defTabSz="1450904"/>
            <a:r>
              <a:rPr lang="en-US" sz="1100" i="1" dirty="0">
                <a:solidFill>
                  <a:schemeClr val="tx1">
                    <a:lumMod val="85000"/>
                    <a:lumOff val="15000"/>
                  </a:schemeClr>
                </a:solidFill>
                <a:latin typeface="Montserrat Bold" panose="00000800000000000000" pitchFamily="2" charset="0"/>
                <a:ea typeface="Lato" panose="020F0502020204030203" pitchFamily="34" charset="0"/>
                <a:cs typeface="Lato" panose="020F0502020204030203" pitchFamily="34" charset="0"/>
              </a:rPr>
              <a:t>Effective July 1, 2023</a:t>
            </a:r>
            <a:endParaRPr lang="id-ID" sz="1100" i="1" dirty="0">
              <a:solidFill>
                <a:schemeClr val="tx1">
                  <a:lumMod val="85000"/>
                  <a:lumOff val="15000"/>
                </a:schemeClr>
              </a:solidFill>
              <a:latin typeface="Montserrat Bold" panose="00000800000000000000" pitchFamily="2" charset="0"/>
              <a:ea typeface="Lato" panose="020F0502020204030203" pitchFamily="34" charset="0"/>
              <a:cs typeface="Lato" panose="020F0502020204030203" pitchFamily="34" charset="0"/>
            </a:endParaRPr>
          </a:p>
        </p:txBody>
      </p:sp>
      <p:sp>
        <p:nvSpPr>
          <p:cNvPr id="19" name="TextBox 18">
            <a:extLst>
              <a:ext uri="{FF2B5EF4-FFF2-40B4-BE49-F238E27FC236}">
                <a16:creationId xmlns:a16="http://schemas.microsoft.com/office/drawing/2014/main" id="{793A6E76-9EBD-6EEB-F6B2-C8F0466F63E3}"/>
              </a:ext>
            </a:extLst>
          </p:cNvPr>
          <p:cNvSpPr txBox="1"/>
          <p:nvPr/>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bg1"/>
                </a:solidFill>
                <a:latin typeface="Montserrat" panose="00000500000000000000" pitchFamily="2" charset="0"/>
              </a:rPr>
              <a:t>5</a:t>
            </a:fld>
            <a:endParaRPr lang="en-US" sz="800" dirty="0">
              <a:solidFill>
                <a:schemeClr val="bg1"/>
              </a:solidFill>
              <a:latin typeface="Montserrat" panose="00000500000000000000" pitchFamily="2" charset="0"/>
            </a:endParaRPr>
          </a:p>
        </p:txBody>
      </p:sp>
      <p:cxnSp>
        <p:nvCxnSpPr>
          <p:cNvPr id="20" name="Straight Connector 19">
            <a:extLst>
              <a:ext uri="{FF2B5EF4-FFF2-40B4-BE49-F238E27FC236}">
                <a16:creationId xmlns:a16="http://schemas.microsoft.com/office/drawing/2014/main" id="{AE757366-0F55-8492-25E0-E5C2BF3F5737}"/>
              </a:ext>
            </a:extLst>
          </p:cNvPr>
          <p:cNvCxnSpPr>
            <a:cxnSpLocks/>
          </p:cNvCxnSpPr>
          <p:nvPr/>
        </p:nvCxnSpPr>
        <p:spPr>
          <a:xfrm>
            <a:off x="2085975" y="2833936"/>
            <a:ext cx="1883230" cy="0"/>
          </a:xfrm>
          <a:prstGeom prst="line">
            <a:avLst/>
          </a:prstGeom>
          <a:ln>
            <a:solidFill>
              <a:srgbClr val="8C001A"/>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0EDA251-C0A1-C3DA-E989-8E3E41FF8AFF}"/>
              </a:ext>
            </a:extLst>
          </p:cNvPr>
          <p:cNvSpPr/>
          <p:nvPr/>
        </p:nvSpPr>
        <p:spPr>
          <a:xfrm rot="5400000">
            <a:off x="3756131" y="2631286"/>
            <a:ext cx="79873" cy="405301"/>
          </a:xfrm>
          <a:prstGeom prst="rect">
            <a:avLst/>
          </a:prstGeom>
          <a:solidFill>
            <a:srgbClr val="8C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C8ABF4-F6E9-FD49-7821-3CF255C0D839}"/>
              </a:ext>
            </a:extLst>
          </p:cNvPr>
          <p:cNvSpPr/>
          <p:nvPr/>
        </p:nvSpPr>
        <p:spPr>
          <a:xfrm>
            <a:off x="9077720" y="1233078"/>
            <a:ext cx="3174470" cy="2713692"/>
          </a:xfrm>
          <a:prstGeom prst="rect">
            <a:avLst/>
          </a:prstGeom>
        </p:spPr>
        <p:txBody>
          <a:bodyPr wrap="square">
            <a:spAutoFit/>
          </a:bodyPr>
          <a:lstStyle/>
          <a:p>
            <a:pPr algn="just">
              <a:lnSpc>
                <a:spcPct val="130000"/>
              </a:lnSpc>
            </a:pPr>
            <a:endParaRPr lang="en-US" sz="12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endParaRPr>
          </a:p>
          <a:p>
            <a:pPr algn="just">
              <a:lnSpc>
                <a:spcPct val="130000"/>
              </a:lnSpc>
            </a:pPr>
            <a:r>
              <a:rPr lang="en-US" sz="12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rPr>
              <a:t>For those currently utilizing Mail Order or required a Prior Authorization to obtain their medication, we need to update this information with Benecard Rx.</a:t>
            </a:r>
          </a:p>
          <a:p>
            <a:pPr algn="just">
              <a:lnSpc>
                <a:spcPct val="130000"/>
              </a:lnSpc>
            </a:pPr>
            <a:endParaRPr lang="en-US" sz="12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endParaRPr>
          </a:p>
          <a:p>
            <a:pPr algn="just">
              <a:lnSpc>
                <a:spcPct val="130000"/>
              </a:lnSpc>
            </a:pPr>
            <a:r>
              <a:rPr lang="en-US" sz="12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rPr>
              <a:t>Aetna does not provide transition files containing this information for Benecard Rx.</a:t>
            </a:r>
          </a:p>
          <a:p>
            <a:pPr algn="just">
              <a:lnSpc>
                <a:spcPct val="130000"/>
              </a:lnSpc>
            </a:pPr>
            <a:endParaRPr lang="en-US" sz="12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endParaRPr>
          </a:p>
          <a:p>
            <a:pPr algn="just">
              <a:lnSpc>
                <a:spcPct val="130000"/>
              </a:lnSpc>
            </a:pPr>
            <a:r>
              <a:rPr lang="en-US" sz="12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rPr>
              <a:t>Please reach out to Taryn or our Service Team for assistance with this process.</a:t>
            </a:r>
            <a:endParaRPr lang="id-ID" sz="12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endParaRPr>
          </a:p>
        </p:txBody>
      </p:sp>
      <p:sp>
        <p:nvSpPr>
          <p:cNvPr id="6" name="Текст 11">
            <a:extLst>
              <a:ext uri="{FF2B5EF4-FFF2-40B4-BE49-F238E27FC236}">
                <a16:creationId xmlns:a16="http://schemas.microsoft.com/office/drawing/2014/main" id="{C57D0DDF-2816-060D-34D7-735F510AAFC4}"/>
              </a:ext>
            </a:extLst>
          </p:cNvPr>
          <p:cNvSpPr txBox="1">
            <a:spLocks/>
          </p:cNvSpPr>
          <p:nvPr/>
        </p:nvSpPr>
        <p:spPr>
          <a:xfrm>
            <a:off x="9209954" y="4074386"/>
            <a:ext cx="2982046" cy="27422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spc="150" dirty="0">
                <a:solidFill>
                  <a:srgbClr val="8C001A"/>
                </a:solidFill>
                <a:latin typeface="Inter Bold"/>
                <a:ea typeface="Lato" panose="020F0502020204030203" pitchFamily="34" charset="0"/>
                <a:cs typeface="Lato" panose="020F0502020204030203" pitchFamily="34" charset="0"/>
              </a:rPr>
              <a:t>ID CARDS</a:t>
            </a:r>
            <a:endParaRPr lang="id-ID" sz="1400" b="1" spc="150" dirty="0">
              <a:solidFill>
                <a:srgbClr val="8C001A"/>
              </a:solidFill>
              <a:latin typeface="Inter Bold"/>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id="{39AFCF42-6EFB-2AB6-4AC8-6E0B04E762DA}"/>
              </a:ext>
            </a:extLst>
          </p:cNvPr>
          <p:cNvSpPr/>
          <p:nvPr/>
        </p:nvSpPr>
        <p:spPr>
          <a:xfrm>
            <a:off x="9077720" y="4423166"/>
            <a:ext cx="3138564" cy="1513363"/>
          </a:xfrm>
          <a:prstGeom prst="rect">
            <a:avLst/>
          </a:prstGeom>
        </p:spPr>
        <p:txBody>
          <a:bodyPr wrap="square">
            <a:spAutoFit/>
          </a:bodyPr>
          <a:lstStyle/>
          <a:p>
            <a:pPr algn="just">
              <a:lnSpc>
                <a:spcPct val="130000"/>
              </a:lnSpc>
            </a:pPr>
            <a:r>
              <a:rPr lang="en-US" sz="1200" i="0" dirty="0">
                <a:solidFill>
                  <a:schemeClr val="tx1">
                    <a:lumMod val="85000"/>
                    <a:lumOff val="15000"/>
                  </a:schemeClr>
                </a:solidFill>
                <a:effectLst/>
                <a:latin typeface="Inter" panose="020B0502030000000004" pitchFamily="34" charset="0"/>
                <a:ea typeface="Inter" panose="020B0502030000000004" pitchFamily="34" charset="0"/>
                <a:cs typeface="Lato" panose="020F0502020204030203" pitchFamily="34" charset="0"/>
              </a:rPr>
              <a:t>Everyone enrolled under the Benecard Rx plan will receive new ID cards with a new Group number and ID number.</a:t>
            </a:r>
          </a:p>
          <a:p>
            <a:pPr algn="just">
              <a:lnSpc>
                <a:spcPct val="130000"/>
              </a:lnSpc>
            </a:pPr>
            <a:endParaRPr lang="en-US" sz="12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endParaRPr>
          </a:p>
          <a:p>
            <a:pPr algn="just">
              <a:lnSpc>
                <a:spcPct val="130000"/>
              </a:lnSpc>
            </a:pPr>
            <a:r>
              <a:rPr lang="en-US" sz="12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rPr>
              <a:t>This information will need to be update at your pharmacy.</a:t>
            </a:r>
            <a:endParaRPr lang="id-ID" sz="12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endParaRPr>
          </a:p>
        </p:txBody>
      </p:sp>
      <p:pic>
        <p:nvPicPr>
          <p:cNvPr id="18" name="Picture 17">
            <a:extLst>
              <a:ext uri="{FF2B5EF4-FFF2-40B4-BE49-F238E27FC236}">
                <a16:creationId xmlns:a16="http://schemas.microsoft.com/office/drawing/2014/main" id="{C0B289D3-D17D-4E02-8F58-8CB0793BFD8C}"/>
              </a:ext>
            </a:extLst>
          </p:cNvPr>
          <p:cNvPicPr>
            <a:picLocks noChangeAspect="1"/>
          </p:cNvPicPr>
          <p:nvPr/>
        </p:nvPicPr>
        <p:blipFill>
          <a:blip r:embed="rId3"/>
          <a:stretch>
            <a:fillRect/>
          </a:stretch>
        </p:blipFill>
        <p:spPr>
          <a:xfrm>
            <a:off x="10795247" y="141845"/>
            <a:ext cx="1396753" cy="590526"/>
          </a:xfrm>
          <a:prstGeom prst="rect">
            <a:avLst/>
          </a:prstGeom>
        </p:spPr>
      </p:pic>
    </p:spTree>
    <p:extLst>
      <p:ext uri="{BB962C8B-B14F-4D97-AF65-F5344CB8AC3E}">
        <p14:creationId xmlns:p14="http://schemas.microsoft.com/office/powerpoint/2010/main" val="7555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F2CC07-537C-A1A4-AD93-82A44C61C7C2}"/>
              </a:ext>
            </a:extLst>
          </p:cNvPr>
          <p:cNvPicPr>
            <a:picLocks noChangeAspect="1"/>
          </p:cNvPicPr>
          <p:nvPr/>
        </p:nvPicPr>
        <p:blipFill rotWithShape="1">
          <a:blip r:embed="rId2">
            <a:extLst>
              <a:ext uri="{28A0092B-C50C-407E-A947-70E740481C1C}">
                <a14:useLocalDpi xmlns:a14="http://schemas.microsoft.com/office/drawing/2010/main" val="0"/>
              </a:ext>
            </a:extLst>
          </a:blip>
          <a:srcRect t="46679" b="24355"/>
          <a:stretch/>
        </p:blipFill>
        <p:spPr>
          <a:xfrm>
            <a:off x="0" y="1100847"/>
            <a:ext cx="12192000" cy="2360205"/>
          </a:xfrm>
          <a:prstGeom prst="rect">
            <a:avLst/>
          </a:prstGeom>
        </p:spPr>
      </p:pic>
      <p:sp>
        <p:nvSpPr>
          <p:cNvPr id="19" name="TextBox 18">
            <a:extLst>
              <a:ext uri="{FF2B5EF4-FFF2-40B4-BE49-F238E27FC236}">
                <a16:creationId xmlns:a16="http://schemas.microsoft.com/office/drawing/2014/main" id="{D3711C59-2EB0-73AA-1574-8CA6DB1A5873}"/>
              </a:ext>
            </a:extLst>
          </p:cNvPr>
          <p:cNvSpPr txBox="1"/>
          <p:nvPr/>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latin typeface="Montserrat" panose="00000500000000000000" pitchFamily="2" charset="0"/>
              </a:rPr>
              <a:t>6</a:t>
            </a:fld>
            <a:endParaRPr lang="en-US" sz="800" dirty="0">
              <a:latin typeface="Montserrat" panose="00000500000000000000" pitchFamily="2" charset="0"/>
            </a:endParaRPr>
          </a:p>
        </p:txBody>
      </p:sp>
      <p:sp>
        <p:nvSpPr>
          <p:cNvPr id="4" name="Текст 11">
            <a:extLst>
              <a:ext uri="{FF2B5EF4-FFF2-40B4-BE49-F238E27FC236}">
                <a16:creationId xmlns:a16="http://schemas.microsoft.com/office/drawing/2014/main" id="{257F0CE0-29AA-3D12-A88C-C9110BF6CA0C}"/>
              </a:ext>
            </a:extLst>
          </p:cNvPr>
          <p:cNvSpPr txBox="1">
            <a:spLocks/>
          </p:cNvSpPr>
          <p:nvPr/>
        </p:nvSpPr>
        <p:spPr>
          <a:xfrm>
            <a:off x="406497" y="3567645"/>
            <a:ext cx="6391181"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spc="150" dirty="0">
                <a:solidFill>
                  <a:srgbClr val="8C001A"/>
                </a:solidFill>
                <a:latin typeface="Montserrat Bold" panose="00000800000000000000" pitchFamily="2" charset="0"/>
                <a:ea typeface="Lato" panose="020F0502020204030203" pitchFamily="34" charset="0"/>
                <a:cs typeface="Lato" panose="020F0502020204030203" pitchFamily="34" charset="0"/>
              </a:rPr>
              <a:t>How </a:t>
            </a:r>
            <a:r>
              <a:rPr lang="en-US" sz="3200" b="1" spc="150" dirty="0">
                <a:latin typeface="Montserrat Bold" panose="00000800000000000000" pitchFamily="2" charset="0"/>
                <a:ea typeface="Lato" panose="020F0502020204030203" pitchFamily="34" charset="0"/>
                <a:cs typeface="Lato" panose="020F0502020204030203" pitchFamily="34" charset="0"/>
              </a:rPr>
              <a:t>to Find Providers</a:t>
            </a:r>
          </a:p>
        </p:txBody>
      </p:sp>
      <p:sp>
        <p:nvSpPr>
          <p:cNvPr id="6" name="Rectangle 5">
            <a:extLst>
              <a:ext uri="{FF2B5EF4-FFF2-40B4-BE49-F238E27FC236}">
                <a16:creationId xmlns:a16="http://schemas.microsoft.com/office/drawing/2014/main" id="{8AF0EDF9-5582-BA97-F9E7-B6B1A91C8093}"/>
              </a:ext>
            </a:extLst>
          </p:cNvPr>
          <p:cNvSpPr/>
          <p:nvPr/>
        </p:nvSpPr>
        <p:spPr>
          <a:xfrm>
            <a:off x="406497" y="4079540"/>
            <a:ext cx="6526963" cy="1951753"/>
          </a:xfrm>
          <a:prstGeom prst="rect">
            <a:avLst/>
          </a:prstGeom>
        </p:spPr>
        <p:txBody>
          <a:bodyPr wrap="square">
            <a:spAutoFit/>
          </a:bodyPr>
          <a:lstStyle/>
          <a:p>
            <a:pPr algn="just">
              <a:lnSpc>
                <a:spcPct val="150000"/>
              </a:lnSpc>
            </a:pPr>
            <a:r>
              <a:rPr lang="en-US" sz="1400" b="1" i="0" u="sng" dirty="0">
                <a:solidFill>
                  <a:schemeClr val="tx1">
                    <a:lumMod val="85000"/>
                    <a:lumOff val="15000"/>
                  </a:schemeClr>
                </a:solidFill>
                <a:effectLst/>
                <a:latin typeface="Inter" panose="020B0502030000000004" pitchFamily="34" charset="0"/>
                <a:ea typeface="Inter" panose="020B0502030000000004" pitchFamily="34" charset="0"/>
                <a:cs typeface="Lato" panose="020F0502020204030203" pitchFamily="34" charset="0"/>
              </a:rPr>
              <a:t>SEHBP</a:t>
            </a:r>
          </a:p>
          <a:p>
            <a:pPr marL="628650" lvl="1" indent="-171450" algn="just">
              <a:lnSpc>
                <a:spcPct val="150000"/>
              </a:lnSpc>
              <a:buFont typeface="Arial" panose="020B0604020202020204" pitchFamily="34" charset="0"/>
              <a:buChar char="•"/>
            </a:pPr>
            <a:r>
              <a:rPr lang="en-US" sz="14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rPr>
              <a:t>Horizon (Direct 10, Direct 15, NJEHP) – </a:t>
            </a:r>
            <a:r>
              <a:rPr lang="en-US" sz="14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hlinkClick r:id="rId3"/>
              </a:rPr>
              <a:t>www.horizonblue.com/shbp</a:t>
            </a:r>
            <a:r>
              <a:rPr lang="en-US" sz="14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rPr>
              <a:t> </a:t>
            </a:r>
          </a:p>
          <a:p>
            <a:pPr marL="628650" lvl="1" indent="-171450" algn="just">
              <a:lnSpc>
                <a:spcPct val="150000"/>
              </a:lnSpc>
              <a:buFont typeface="Arial" panose="020B0604020202020204" pitchFamily="34" charset="0"/>
              <a:buChar char="•"/>
            </a:pPr>
            <a:r>
              <a:rPr lang="en-US" sz="14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rPr>
              <a:t>Aetna (GSHP) – </a:t>
            </a:r>
            <a:r>
              <a:rPr lang="en-US" sz="14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hlinkClick r:id="rId4"/>
              </a:rPr>
              <a:t>www.aetnastatenj.com/medical.php</a:t>
            </a:r>
            <a:r>
              <a:rPr lang="en-US" sz="14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rPr>
              <a:t> </a:t>
            </a:r>
          </a:p>
          <a:p>
            <a:pPr lvl="1" algn="just">
              <a:lnSpc>
                <a:spcPct val="150000"/>
              </a:lnSpc>
            </a:pPr>
            <a:endParaRPr lang="en-US" sz="12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endParaRPr>
          </a:p>
          <a:p>
            <a:pPr algn="just">
              <a:lnSpc>
                <a:spcPct val="150000"/>
              </a:lnSpc>
            </a:pPr>
            <a:r>
              <a:rPr lang="en-US" sz="1400" b="1" u="sng"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rPr>
              <a:t>Benecard Rx</a:t>
            </a:r>
          </a:p>
          <a:p>
            <a:pPr marL="628650" lvl="1" indent="-171450" algn="just">
              <a:lnSpc>
                <a:spcPct val="150000"/>
              </a:lnSpc>
              <a:buFont typeface="Arial" panose="020B0604020202020204" pitchFamily="34" charset="0"/>
              <a:buChar char="•"/>
            </a:pPr>
            <a:r>
              <a:rPr lang="en-US" sz="14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rPr>
              <a:t>All Rx plans – </a:t>
            </a:r>
            <a:r>
              <a:rPr lang="en-US" sz="14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hlinkClick r:id="rId5"/>
              </a:rPr>
              <a:t>www.benecardpbf.com</a:t>
            </a:r>
            <a:r>
              <a:rPr lang="en-US" sz="1400" dirty="0">
                <a:solidFill>
                  <a:schemeClr val="tx1">
                    <a:lumMod val="85000"/>
                    <a:lumOff val="15000"/>
                  </a:schemeClr>
                </a:solidFill>
                <a:latin typeface="Inter" panose="020B0502030000000004" pitchFamily="34" charset="0"/>
                <a:ea typeface="Inter" panose="020B0502030000000004" pitchFamily="34" charset="0"/>
                <a:cs typeface="Lato" panose="020F0502020204030203" pitchFamily="34" charset="0"/>
              </a:rPr>
              <a:t> </a:t>
            </a:r>
          </a:p>
        </p:txBody>
      </p:sp>
      <p:sp>
        <p:nvSpPr>
          <p:cNvPr id="8" name="TextBox 7">
            <a:extLst>
              <a:ext uri="{FF2B5EF4-FFF2-40B4-BE49-F238E27FC236}">
                <a16:creationId xmlns:a16="http://schemas.microsoft.com/office/drawing/2014/main" id="{8E596454-8511-0ABB-C35D-08DF2BA97F1C}"/>
              </a:ext>
            </a:extLst>
          </p:cNvPr>
          <p:cNvSpPr txBox="1"/>
          <p:nvPr/>
        </p:nvSpPr>
        <p:spPr>
          <a:xfrm>
            <a:off x="7360329" y="5126936"/>
            <a:ext cx="2232189" cy="333617"/>
          </a:xfrm>
          <a:prstGeom prst="rect">
            <a:avLst/>
          </a:prstGeom>
          <a:noFill/>
        </p:spPr>
        <p:txBody>
          <a:bodyPr wrap="square" rtlCol="0">
            <a:spAutoFit/>
          </a:bodyPr>
          <a:lstStyle/>
          <a:p>
            <a:pPr algn="ctr">
              <a:lnSpc>
                <a:spcPct val="120000"/>
              </a:lnSpc>
            </a:pPr>
            <a:r>
              <a:rPr lang="en-US" sz="1400" b="1" dirty="0">
                <a:solidFill>
                  <a:schemeClr val="tx1">
                    <a:lumMod val="85000"/>
                    <a:lumOff val="15000"/>
                  </a:schemeClr>
                </a:solidFill>
                <a:latin typeface="Inter Light" panose="020B0502030000000004" pitchFamily="34" charset="0"/>
                <a:ea typeface="Inter Light" panose="020B0502030000000004" pitchFamily="34" charset="0"/>
              </a:rPr>
              <a:t>SEHBP</a:t>
            </a:r>
          </a:p>
        </p:txBody>
      </p:sp>
      <p:sp>
        <p:nvSpPr>
          <p:cNvPr id="10" name="TextBox 9">
            <a:extLst>
              <a:ext uri="{FF2B5EF4-FFF2-40B4-BE49-F238E27FC236}">
                <a16:creationId xmlns:a16="http://schemas.microsoft.com/office/drawing/2014/main" id="{D4074EE1-3B08-4748-682C-514F755F4CCC}"/>
              </a:ext>
            </a:extLst>
          </p:cNvPr>
          <p:cNvSpPr txBox="1"/>
          <p:nvPr/>
        </p:nvSpPr>
        <p:spPr>
          <a:xfrm>
            <a:off x="9355254" y="5143299"/>
            <a:ext cx="2232189" cy="333617"/>
          </a:xfrm>
          <a:prstGeom prst="rect">
            <a:avLst/>
          </a:prstGeom>
          <a:noFill/>
        </p:spPr>
        <p:txBody>
          <a:bodyPr wrap="square" rtlCol="0">
            <a:spAutoFit/>
          </a:bodyPr>
          <a:lstStyle/>
          <a:p>
            <a:pPr algn="ctr">
              <a:lnSpc>
                <a:spcPct val="120000"/>
              </a:lnSpc>
            </a:pPr>
            <a:r>
              <a:rPr lang="en-US" sz="1400" b="1" dirty="0">
                <a:solidFill>
                  <a:schemeClr val="tx1">
                    <a:lumMod val="85000"/>
                    <a:lumOff val="15000"/>
                  </a:schemeClr>
                </a:solidFill>
                <a:latin typeface="Inter Light" panose="020B0502030000000004" pitchFamily="34" charset="0"/>
                <a:ea typeface="Inter Light" panose="020B0502030000000004" pitchFamily="34" charset="0"/>
              </a:rPr>
              <a:t>Benecard Rx</a:t>
            </a:r>
          </a:p>
        </p:txBody>
      </p:sp>
      <p:sp>
        <p:nvSpPr>
          <p:cNvPr id="13" name="Oval 12">
            <a:extLst>
              <a:ext uri="{FF2B5EF4-FFF2-40B4-BE49-F238E27FC236}">
                <a16:creationId xmlns:a16="http://schemas.microsoft.com/office/drawing/2014/main" id="{DDA08066-3CF8-F367-743A-BC57A8E98F2F}"/>
              </a:ext>
            </a:extLst>
          </p:cNvPr>
          <p:cNvSpPr/>
          <p:nvPr/>
        </p:nvSpPr>
        <p:spPr>
          <a:xfrm>
            <a:off x="10014743" y="4160672"/>
            <a:ext cx="764499" cy="764499"/>
          </a:xfrm>
          <a:prstGeom prst="ellipse">
            <a:avLst/>
          </a:prstGeom>
          <a:solidFill>
            <a:srgbClr val="B42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657">
            <a:extLst>
              <a:ext uri="{FF2B5EF4-FFF2-40B4-BE49-F238E27FC236}">
                <a16:creationId xmlns:a16="http://schemas.microsoft.com/office/drawing/2014/main" id="{54685530-BEF1-D606-E9AB-920AD4DA7C03}"/>
              </a:ext>
            </a:extLst>
          </p:cNvPr>
          <p:cNvGrpSpPr>
            <a:grpSpLocks noChangeAspect="1"/>
          </p:cNvGrpSpPr>
          <p:nvPr/>
        </p:nvGrpSpPr>
        <p:grpSpPr bwMode="auto">
          <a:xfrm>
            <a:off x="10164501" y="4310685"/>
            <a:ext cx="464984" cy="464473"/>
            <a:chOff x="1197" y="2299"/>
            <a:chExt cx="913" cy="912"/>
          </a:xfrm>
          <a:solidFill>
            <a:schemeClr val="bg1"/>
          </a:solidFill>
        </p:grpSpPr>
        <p:sp>
          <p:nvSpPr>
            <p:cNvPr id="15" name="Freeform 659">
              <a:extLst>
                <a:ext uri="{FF2B5EF4-FFF2-40B4-BE49-F238E27FC236}">
                  <a16:creationId xmlns:a16="http://schemas.microsoft.com/office/drawing/2014/main" id="{68A697F0-FA13-FC8B-C159-7DC3D6AF17D2}"/>
                </a:ext>
              </a:extLst>
            </p:cNvPr>
            <p:cNvSpPr>
              <a:spLocks noEditPoints="1"/>
            </p:cNvSpPr>
            <p:nvPr/>
          </p:nvSpPr>
          <p:spPr bwMode="auto">
            <a:xfrm>
              <a:off x="1197" y="2299"/>
              <a:ext cx="913" cy="912"/>
            </a:xfrm>
            <a:custGeom>
              <a:avLst/>
              <a:gdLst>
                <a:gd name="T0" fmla="*/ 2198 w 3653"/>
                <a:gd name="T1" fmla="*/ 386 h 3648"/>
                <a:gd name="T2" fmla="*/ 1944 w 3653"/>
                <a:gd name="T3" fmla="*/ 491 h 3648"/>
                <a:gd name="T4" fmla="*/ 1730 w 3653"/>
                <a:gd name="T5" fmla="*/ 674 h 3648"/>
                <a:gd name="T6" fmla="*/ 1585 w 3653"/>
                <a:gd name="T7" fmla="*/ 913 h 3648"/>
                <a:gd name="T8" fmla="*/ 1522 w 3653"/>
                <a:gd name="T9" fmla="*/ 1178 h 3648"/>
                <a:gd name="T10" fmla="*/ 1543 w 3653"/>
                <a:gd name="T11" fmla="*/ 1448 h 3648"/>
                <a:gd name="T12" fmla="*/ 1647 w 3653"/>
                <a:gd name="T13" fmla="*/ 1703 h 3648"/>
                <a:gd name="T14" fmla="*/ 1831 w 3653"/>
                <a:gd name="T15" fmla="*/ 1920 h 3648"/>
                <a:gd name="T16" fmla="*/ 2066 w 3653"/>
                <a:gd name="T17" fmla="*/ 2064 h 3648"/>
                <a:gd name="T18" fmla="*/ 2336 w 3653"/>
                <a:gd name="T19" fmla="*/ 2129 h 3648"/>
                <a:gd name="T20" fmla="*/ 2614 w 3653"/>
                <a:gd name="T21" fmla="*/ 2107 h 3648"/>
                <a:gd name="T22" fmla="*/ 2868 w 3653"/>
                <a:gd name="T23" fmla="*/ 2002 h 3648"/>
                <a:gd name="T24" fmla="*/ 3082 w 3653"/>
                <a:gd name="T25" fmla="*/ 1818 h 3648"/>
                <a:gd name="T26" fmla="*/ 3226 w 3653"/>
                <a:gd name="T27" fmla="*/ 1579 h 3648"/>
                <a:gd name="T28" fmla="*/ 3289 w 3653"/>
                <a:gd name="T29" fmla="*/ 1314 h 3648"/>
                <a:gd name="T30" fmla="*/ 3268 w 3653"/>
                <a:gd name="T31" fmla="*/ 1044 h 3648"/>
                <a:gd name="T32" fmla="*/ 3165 w 3653"/>
                <a:gd name="T33" fmla="*/ 789 h 3648"/>
                <a:gd name="T34" fmla="*/ 2980 w 3653"/>
                <a:gd name="T35" fmla="*/ 572 h 3648"/>
                <a:gd name="T36" fmla="*/ 2745 w 3653"/>
                <a:gd name="T37" fmla="*/ 428 h 3648"/>
                <a:gd name="T38" fmla="*/ 2477 w 3653"/>
                <a:gd name="T39" fmla="*/ 364 h 3648"/>
                <a:gd name="T40" fmla="*/ 2489 w 3653"/>
                <a:gd name="T41" fmla="*/ 3 h 3648"/>
                <a:gd name="T42" fmla="*/ 2808 w 3653"/>
                <a:gd name="T43" fmla="*/ 66 h 3648"/>
                <a:gd name="T44" fmla="*/ 3098 w 3653"/>
                <a:gd name="T45" fmla="*/ 209 h 3648"/>
                <a:gd name="T46" fmla="*/ 3346 w 3653"/>
                <a:gd name="T47" fmla="*/ 427 h 3648"/>
                <a:gd name="T48" fmla="*/ 3529 w 3653"/>
                <a:gd name="T49" fmla="*/ 703 h 3648"/>
                <a:gd name="T50" fmla="*/ 3630 w 3653"/>
                <a:gd name="T51" fmla="*/ 1008 h 3648"/>
                <a:gd name="T52" fmla="*/ 3651 w 3653"/>
                <a:gd name="T53" fmla="*/ 1325 h 3648"/>
                <a:gd name="T54" fmla="*/ 3589 w 3653"/>
                <a:gd name="T55" fmla="*/ 1639 h 3648"/>
                <a:gd name="T56" fmla="*/ 3448 w 3653"/>
                <a:gd name="T57" fmla="*/ 1932 h 3648"/>
                <a:gd name="T58" fmla="*/ 3228 w 3653"/>
                <a:gd name="T59" fmla="*/ 2184 h 3648"/>
                <a:gd name="T60" fmla="*/ 2957 w 3653"/>
                <a:gd name="T61" fmla="*/ 2365 h 3648"/>
                <a:gd name="T62" fmla="*/ 2651 w 3653"/>
                <a:gd name="T63" fmla="*/ 2468 h 3648"/>
                <a:gd name="T64" fmla="*/ 2317 w 3653"/>
                <a:gd name="T65" fmla="*/ 2489 h 3648"/>
                <a:gd name="T66" fmla="*/ 1974 w 3653"/>
                <a:gd name="T67" fmla="*/ 2415 h 3648"/>
                <a:gd name="T68" fmla="*/ 1586 w 3653"/>
                <a:gd name="T69" fmla="*/ 2453 h 3648"/>
                <a:gd name="T70" fmla="*/ 1662 w 3653"/>
                <a:gd name="T71" fmla="*/ 2565 h 3648"/>
                <a:gd name="T72" fmla="*/ 1662 w 3653"/>
                <a:gd name="T73" fmla="*/ 2706 h 3648"/>
                <a:gd name="T74" fmla="*/ 822 w 3653"/>
                <a:gd name="T75" fmla="*/ 3581 h 3648"/>
                <a:gd name="T76" fmla="*/ 695 w 3653"/>
                <a:gd name="T77" fmla="*/ 3646 h 3648"/>
                <a:gd name="T78" fmla="*/ 554 w 3653"/>
                <a:gd name="T79" fmla="*/ 3623 h 3648"/>
                <a:gd name="T80" fmla="*/ 44 w 3653"/>
                <a:gd name="T81" fmla="*/ 3127 h 3648"/>
                <a:gd name="T82" fmla="*/ 0 w 3653"/>
                <a:gd name="T83" fmla="*/ 2991 h 3648"/>
                <a:gd name="T84" fmla="*/ 44 w 3653"/>
                <a:gd name="T85" fmla="*/ 2855 h 3648"/>
                <a:gd name="T86" fmla="*/ 910 w 3653"/>
                <a:gd name="T87" fmla="*/ 2003 h 3648"/>
                <a:gd name="T88" fmla="*/ 1051 w 3653"/>
                <a:gd name="T89" fmla="*/ 1980 h 3648"/>
                <a:gd name="T90" fmla="*/ 1178 w 3653"/>
                <a:gd name="T91" fmla="*/ 2045 h 3648"/>
                <a:gd name="T92" fmla="*/ 1270 w 3653"/>
                <a:gd name="T93" fmla="*/ 1762 h 3648"/>
                <a:gd name="T94" fmla="*/ 1175 w 3653"/>
                <a:gd name="T95" fmla="*/ 1444 h 3648"/>
                <a:gd name="T96" fmla="*/ 1166 w 3653"/>
                <a:gd name="T97" fmla="*/ 1115 h 3648"/>
                <a:gd name="T98" fmla="*/ 1243 w 3653"/>
                <a:gd name="T99" fmla="*/ 793 h 3648"/>
                <a:gd name="T100" fmla="*/ 1409 w 3653"/>
                <a:gd name="T101" fmla="*/ 497 h 3648"/>
                <a:gd name="T102" fmla="*/ 1647 w 3653"/>
                <a:gd name="T103" fmla="*/ 256 h 3648"/>
                <a:gd name="T104" fmla="*/ 1928 w 3653"/>
                <a:gd name="T105" fmla="*/ 95 h 3648"/>
                <a:gd name="T106" fmla="*/ 2242 w 3653"/>
                <a:gd name="T107" fmla="*/ 11 h 3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3" h="3648">
                  <a:moveTo>
                    <a:pt x="2406" y="361"/>
                  </a:moveTo>
                  <a:lnTo>
                    <a:pt x="2336" y="364"/>
                  </a:lnTo>
                  <a:lnTo>
                    <a:pt x="2266" y="372"/>
                  </a:lnTo>
                  <a:lnTo>
                    <a:pt x="2198" y="386"/>
                  </a:lnTo>
                  <a:lnTo>
                    <a:pt x="2131" y="405"/>
                  </a:lnTo>
                  <a:lnTo>
                    <a:pt x="2066" y="428"/>
                  </a:lnTo>
                  <a:lnTo>
                    <a:pt x="2004" y="457"/>
                  </a:lnTo>
                  <a:lnTo>
                    <a:pt x="1944" y="491"/>
                  </a:lnTo>
                  <a:lnTo>
                    <a:pt x="1886" y="530"/>
                  </a:lnTo>
                  <a:lnTo>
                    <a:pt x="1831" y="572"/>
                  </a:lnTo>
                  <a:lnTo>
                    <a:pt x="1779" y="620"/>
                  </a:lnTo>
                  <a:lnTo>
                    <a:pt x="1730" y="674"/>
                  </a:lnTo>
                  <a:lnTo>
                    <a:pt x="1685" y="730"/>
                  </a:lnTo>
                  <a:lnTo>
                    <a:pt x="1647" y="789"/>
                  </a:lnTo>
                  <a:lnTo>
                    <a:pt x="1614" y="850"/>
                  </a:lnTo>
                  <a:lnTo>
                    <a:pt x="1585" y="913"/>
                  </a:lnTo>
                  <a:lnTo>
                    <a:pt x="1561" y="978"/>
                  </a:lnTo>
                  <a:lnTo>
                    <a:pt x="1543" y="1044"/>
                  </a:lnTo>
                  <a:lnTo>
                    <a:pt x="1530" y="1111"/>
                  </a:lnTo>
                  <a:lnTo>
                    <a:pt x="1522" y="1178"/>
                  </a:lnTo>
                  <a:lnTo>
                    <a:pt x="1520" y="1246"/>
                  </a:lnTo>
                  <a:lnTo>
                    <a:pt x="1522" y="1314"/>
                  </a:lnTo>
                  <a:lnTo>
                    <a:pt x="1530" y="1381"/>
                  </a:lnTo>
                  <a:lnTo>
                    <a:pt x="1543" y="1448"/>
                  </a:lnTo>
                  <a:lnTo>
                    <a:pt x="1561" y="1514"/>
                  </a:lnTo>
                  <a:lnTo>
                    <a:pt x="1585" y="1579"/>
                  </a:lnTo>
                  <a:lnTo>
                    <a:pt x="1614" y="1643"/>
                  </a:lnTo>
                  <a:lnTo>
                    <a:pt x="1647" y="1703"/>
                  </a:lnTo>
                  <a:lnTo>
                    <a:pt x="1685" y="1762"/>
                  </a:lnTo>
                  <a:lnTo>
                    <a:pt x="1730" y="1818"/>
                  </a:lnTo>
                  <a:lnTo>
                    <a:pt x="1779" y="1872"/>
                  </a:lnTo>
                  <a:lnTo>
                    <a:pt x="1831" y="1920"/>
                  </a:lnTo>
                  <a:lnTo>
                    <a:pt x="1886" y="1964"/>
                  </a:lnTo>
                  <a:lnTo>
                    <a:pt x="1944" y="2002"/>
                  </a:lnTo>
                  <a:lnTo>
                    <a:pt x="2004" y="2035"/>
                  </a:lnTo>
                  <a:lnTo>
                    <a:pt x="2066" y="2064"/>
                  </a:lnTo>
                  <a:lnTo>
                    <a:pt x="2131" y="2088"/>
                  </a:lnTo>
                  <a:lnTo>
                    <a:pt x="2198" y="2107"/>
                  </a:lnTo>
                  <a:lnTo>
                    <a:pt x="2266" y="2120"/>
                  </a:lnTo>
                  <a:lnTo>
                    <a:pt x="2336" y="2129"/>
                  </a:lnTo>
                  <a:lnTo>
                    <a:pt x="2406" y="2131"/>
                  </a:lnTo>
                  <a:lnTo>
                    <a:pt x="2477" y="2129"/>
                  </a:lnTo>
                  <a:lnTo>
                    <a:pt x="2546" y="2120"/>
                  </a:lnTo>
                  <a:lnTo>
                    <a:pt x="2614" y="2107"/>
                  </a:lnTo>
                  <a:lnTo>
                    <a:pt x="2680" y="2088"/>
                  </a:lnTo>
                  <a:lnTo>
                    <a:pt x="2745" y="2064"/>
                  </a:lnTo>
                  <a:lnTo>
                    <a:pt x="2808" y="2035"/>
                  </a:lnTo>
                  <a:lnTo>
                    <a:pt x="2868" y="2002"/>
                  </a:lnTo>
                  <a:lnTo>
                    <a:pt x="2925" y="1964"/>
                  </a:lnTo>
                  <a:lnTo>
                    <a:pt x="2980" y="1920"/>
                  </a:lnTo>
                  <a:lnTo>
                    <a:pt x="3033" y="1872"/>
                  </a:lnTo>
                  <a:lnTo>
                    <a:pt x="3082" y="1818"/>
                  </a:lnTo>
                  <a:lnTo>
                    <a:pt x="3126" y="1762"/>
                  </a:lnTo>
                  <a:lnTo>
                    <a:pt x="3165" y="1703"/>
                  </a:lnTo>
                  <a:lnTo>
                    <a:pt x="3198" y="1643"/>
                  </a:lnTo>
                  <a:lnTo>
                    <a:pt x="3226" y="1579"/>
                  </a:lnTo>
                  <a:lnTo>
                    <a:pt x="3250" y="1514"/>
                  </a:lnTo>
                  <a:lnTo>
                    <a:pt x="3268" y="1448"/>
                  </a:lnTo>
                  <a:lnTo>
                    <a:pt x="3281" y="1381"/>
                  </a:lnTo>
                  <a:lnTo>
                    <a:pt x="3289" y="1314"/>
                  </a:lnTo>
                  <a:lnTo>
                    <a:pt x="3291" y="1246"/>
                  </a:lnTo>
                  <a:lnTo>
                    <a:pt x="3289" y="1178"/>
                  </a:lnTo>
                  <a:lnTo>
                    <a:pt x="3281" y="1111"/>
                  </a:lnTo>
                  <a:lnTo>
                    <a:pt x="3268" y="1044"/>
                  </a:lnTo>
                  <a:lnTo>
                    <a:pt x="3250" y="978"/>
                  </a:lnTo>
                  <a:lnTo>
                    <a:pt x="3226" y="913"/>
                  </a:lnTo>
                  <a:lnTo>
                    <a:pt x="3198" y="850"/>
                  </a:lnTo>
                  <a:lnTo>
                    <a:pt x="3165" y="789"/>
                  </a:lnTo>
                  <a:lnTo>
                    <a:pt x="3126" y="730"/>
                  </a:lnTo>
                  <a:lnTo>
                    <a:pt x="3082" y="674"/>
                  </a:lnTo>
                  <a:lnTo>
                    <a:pt x="3033" y="620"/>
                  </a:lnTo>
                  <a:lnTo>
                    <a:pt x="2980" y="572"/>
                  </a:lnTo>
                  <a:lnTo>
                    <a:pt x="2925" y="530"/>
                  </a:lnTo>
                  <a:lnTo>
                    <a:pt x="2868" y="491"/>
                  </a:lnTo>
                  <a:lnTo>
                    <a:pt x="2808" y="457"/>
                  </a:lnTo>
                  <a:lnTo>
                    <a:pt x="2745" y="428"/>
                  </a:lnTo>
                  <a:lnTo>
                    <a:pt x="2680" y="405"/>
                  </a:lnTo>
                  <a:lnTo>
                    <a:pt x="2614" y="386"/>
                  </a:lnTo>
                  <a:lnTo>
                    <a:pt x="2546" y="372"/>
                  </a:lnTo>
                  <a:lnTo>
                    <a:pt x="2477" y="364"/>
                  </a:lnTo>
                  <a:lnTo>
                    <a:pt x="2406" y="361"/>
                  </a:lnTo>
                  <a:close/>
                  <a:moveTo>
                    <a:pt x="2406" y="0"/>
                  </a:moveTo>
                  <a:lnTo>
                    <a:pt x="2406" y="0"/>
                  </a:lnTo>
                  <a:lnTo>
                    <a:pt x="2489" y="3"/>
                  </a:lnTo>
                  <a:lnTo>
                    <a:pt x="2571" y="11"/>
                  </a:lnTo>
                  <a:lnTo>
                    <a:pt x="2651" y="25"/>
                  </a:lnTo>
                  <a:lnTo>
                    <a:pt x="2731" y="42"/>
                  </a:lnTo>
                  <a:lnTo>
                    <a:pt x="2808" y="66"/>
                  </a:lnTo>
                  <a:lnTo>
                    <a:pt x="2884" y="95"/>
                  </a:lnTo>
                  <a:lnTo>
                    <a:pt x="2957" y="127"/>
                  </a:lnTo>
                  <a:lnTo>
                    <a:pt x="3028" y="167"/>
                  </a:lnTo>
                  <a:lnTo>
                    <a:pt x="3098" y="209"/>
                  </a:lnTo>
                  <a:lnTo>
                    <a:pt x="3164" y="256"/>
                  </a:lnTo>
                  <a:lnTo>
                    <a:pt x="3228" y="308"/>
                  </a:lnTo>
                  <a:lnTo>
                    <a:pt x="3288" y="365"/>
                  </a:lnTo>
                  <a:lnTo>
                    <a:pt x="3346" y="427"/>
                  </a:lnTo>
                  <a:lnTo>
                    <a:pt x="3400" y="493"/>
                  </a:lnTo>
                  <a:lnTo>
                    <a:pt x="3448" y="560"/>
                  </a:lnTo>
                  <a:lnTo>
                    <a:pt x="3491" y="630"/>
                  </a:lnTo>
                  <a:lnTo>
                    <a:pt x="3529" y="703"/>
                  </a:lnTo>
                  <a:lnTo>
                    <a:pt x="3562" y="777"/>
                  </a:lnTo>
                  <a:lnTo>
                    <a:pt x="3589" y="853"/>
                  </a:lnTo>
                  <a:lnTo>
                    <a:pt x="3613" y="930"/>
                  </a:lnTo>
                  <a:lnTo>
                    <a:pt x="3630" y="1008"/>
                  </a:lnTo>
                  <a:lnTo>
                    <a:pt x="3643" y="1087"/>
                  </a:lnTo>
                  <a:lnTo>
                    <a:pt x="3651" y="1167"/>
                  </a:lnTo>
                  <a:lnTo>
                    <a:pt x="3653" y="1246"/>
                  </a:lnTo>
                  <a:lnTo>
                    <a:pt x="3651" y="1325"/>
                  </a:lnTo>
                  <a:lnTo>
                    <a:pt x="3643" y="1406"/>
                  </a:lnTo>
                  <a:lnTo>
                    <a:pt x="3630" y="1484"/>
                  </a:lnTo>
                  <a:lnTo>
                    <a:pt x="3613" y="1562"/>
                  </a:lnTo>
                  <a:lnTo>
                    <a:pt x="3589" y="1639"/>
                  </a:lnTo>
                  <a:lnTo>
                    <a:pt x="3561" y="1715"/>
                  </a:lnTo>
                  <a:lnTo>
                    <a:pt x="3529" y="1789"/>
                  </a:lnTo>
                  <a:lnTo>
                    <a:pt x="3491" y="1862"/>
                  </a:lnTo>
                  <a:lnTo>
                    <a:pt x="3448" y="1932"/>
                  </a:lnTo>
                  <a:lnTo>
                    <a:pt x="3400" y="1999"/>
                  </a:lnTo>
                  <a:lnTo>
                    <a:pt x="3346" y="2065"/>
                  </a:lnTo>
                  <a:lnTo>
                    <a:pt x="3288" y="2127"/>
                  </a:lnTo>
                  <a:lnTo>
                    <a:pt x="3228" y="2184"/>
                  </a:lnTo>
                  <a:lnTo>
                    <a:pt x="3164" y="2236"/>
                  </a:lnTo>
                  <a:lnTo>
                    <a:pt x="3098" y="2283"/>
                  </a:lnTo>
                  <a:lnTo>
                    <a:pt x="3028" y="2327"/>
                  </a:lnTo>
                  <a:lnTo>
                    <a:pt x="2957" y="2365"/>
                  </a:lnTo>
                  <a:lnTo>
                    <a:pt x="2884" y="2398"/>
                  </a:lnTo>
                  <a:lnTo>
                    <a:pt x="2808" y="2426"/>
                  </a:lnTo>
                  <a:lnTo>
                    <a:pt x="2731" y="2450"/>
                  </a:lnTo>
                  <a:lnTo>
                    <a:pt x="2651" y="2468"/>
                  </a:lnTo>
                  <a:lnTo>
                    <a:pt x="2571" y="2481"/>
                  </a:lnTo>
                  <a:lnTo>
                    <a:pt x="2489" y="2489"/>
                  </a:lnTo>
                  <a:lnTo>
                    <a:pt x="2406" y="2492"/>
                  </a:lnTo>
                  <a:lnTo>
                    <a:pt x="2317" y="2489"/>
                  </a:lnTo>
                  <a:lnTo>
                    <a:pt x="2228" y="2480"/>
                  </a:lnTo>
                  <a:lnTo>
                    <a:pt x="2142" y="2464"/>
                  </a:lnTo>
                  <a:lnTo>
                    <a:pt x="2057" y="2443"/>
                  </a:lnTo>
                  <a:lnTo>
                    <a:pt x="1974" y="2415"/>
                  </a:lnTo>
                  <a:lnTo>
                    <a:pt x="1894" y="2383"/>
                  </a:lnTo>
                  <a:lnTo>
                    <a:pt x="1815" y="2344"/>
                  </a:lnTo>
                  <a:lnTo>
                    <a:pt x="1739" y="2300"/>
                  </a:lnTo>
                  <a:lnTo>
                    <a:pt x="1586" y="2453"/>
                  </a:lnTo>
                  <a:lnTo>
                    <a:pt x="1606" y="2472"/>
                  </a:lnTo>
                  <a:lnTo>
                    <a:pt x="1629" y="2500"/>
                  </a:lnTo>
                  <a:lnTo>
                    <a:pt x="1648" y="2531"/>
                  </a:lnTo>
                  <a:lnTo>
                    <a:pt x="1662" y="2565"/>
                  </a:lnTo>
                  <a:lnTo>
                    <a:pt x="1671" y="2599"/>
                  </a:lnTo>
                  <a:lnTo>
                    <a:pt x="1673" y="2635"/>
                  </a:lnTo>
                  <a:lnTo>
                    <a:pt x="1671" y="2671"/>
                  </a:lnTo>
                  <a:lnTo>
                    <a:pt x="1662" y="2706"/>
                  </a:lnTo>
                  <a:lnTo>
                    <a:pt x="1648" y="2739"/>
                  </a:lnTo>
                  <a:lnTo>
                    <a:pt x="1629" y="2770"/>
                  </a:lnTo>
                  <a:lnTo>
                    <a:pt x="1606" y="2798"/>
                  </a:lnTo>
                  <a:lnTo>
                    <a:pt x="822" y="3581"/>
                  </a:lnTo>
                  <a:lnTo>
                    <a:pt x="794" y="3604"/>
                  </a:lnTo>
                  <a:lnTo>
                    <a:pt x="763" y="3623"/>
                  </a:lnTo>
                  <a:lnTo>
                    <a:pt x="731" y="3637"/>
                  </a:lnTo>
                  <a:lnTo>
                    <a:pt x="695" y="3646"/>
                  </a:lnTo>
                  <a:lnTo>
                    <a:pt x="658" y="3648"/>
                  </a:lnTo>
                  <a:lnTo>
                    <a:pt x="622" y="3646"/>
                  </a:lnTo>
                  <a:lnTo>
                    <a:pt x="586" y="3637"/>
                  </a:lnTo>
                  <a:lnTo>
                    <a:pt x="554" y="3623"/>
                  </a:lnTo>
                  <a:lnTo>
                    <a:pt x="523" y="3604"/>
                  </a:lnTo>
                  <a:lnTo>
                    <a:pt x="495" y="3581"/>
                  </a:lnTo>
                  <a:lnTo>
                    <a:pt x="68" y="3154"/>
                  </a:lnTo>
                  <a:lnTo>
                    <a:pt x="44" y="3127"/>
                  </a:lnTo>
                  <a:lnTo>
                    <a:pt x="26" y="3096"/>
                  </a:lnTo>
                  <a:lnTo>
                    <a:pt x="11" y="3062"/>
                  </a:lnTo>
                  <a:lnTo>
                    <a:pt x="3" y="3028"/>
                  </a:lnTo>
                  <a:lnTo>
                    <a:pt x="0" y="2991"/>
                  </a:lnTo>
                  <a:lnTo>
                    <a:pt x="3" y="2955"/>
                  </a:lnTo>
                  <a:lnTo>
                    <a:pt x="11" y="2919"/>
                  </a:lnTo>
                  <a:lnTo>
                    <a:pt x="26" y="2886"/>
                  </a:lnTo>
                  <a:lnTo>
                    <a:pt x="44" y="2855"/>
                  </a:lnTo>
                  <a:lnTo>
                    <a:pt x="68" y="2827"/>
                  </a:lnTo>
                  <a:lnTo>
                    <a:pt x="852" y="2045"/>
                  </a:lnTo>
                  <a:lnTo>
                    <a:pt x="878" y="2022"/>
                  </a:lnTo>
                  <a:lnTo>
                    <a:pt x="910" y="2003"/>
                  </a:lnTo>
                  <a:lnTo>
                    <a:pt x="943" y="1989"/>
                  </a:lnTo>
                  <a:lnTo>
                    <a:pt x="978" y="1980"/>
                  </a:lnTo>
                  <a:lnTo>
                    <a:pt x="1015" y="1978"/>
                  </a:lnTo>
                  <a:lnTo>
                    <a:pt x="1051" y="1980"/>
                  </a:lnTo>
                  <a:lnTo>
                    <a:pt x="1087" y="1989"/>
                  </a:lnTo>
                  <a:lnTo>
                    <a:pt x="1120" y="2003"/>
                  </a:lnTo>
                  <a:lnTo>
                    <a:pt x="1150" y="2022"/>
                  </a:lnTo>
                  <a:lnTo>
                    <a:pt x="1178" y="2045"/>
                  </a:lnTo>
                  <a:lnTo>
                    <a:pt x="1197" y="2064"/>
                  </a:lnTo>
                  <a:lnTo>
                    <a:pt x="1351" y="1911"/>
                  </a:lnTo>
                  <a:lnTo>
                    <a:pt x="1308" y="1838"/>
                  </a:lnTo>
                  <a:lnTo>
                    <a:pt x="1270" y="1762"/>
                  </a:lnTo>
                  <a:lnTo>
                    <a:pt x="1239" y="1685"/>
                  </a:lnTo>
                  <a:lnTo>
                    <a:pt x="1212" y="1606"/>
                  </a:lnTo>
                  <a:lnTo>
                    <a:pt x="1191" y="1525"/>
                  </a:lnTo>
                  <a:lnTo>
                    <a:pt x="1175" y="1444"/>
                  </a:lnTo>
                  <a:lnTo>
                    <a:pt x="1164" y="1362"/>
                  </a:lnTo>
                  <a:lnTo>
                    <a:pt x="1159" y="1280"/>
                  </a:lnTo>
                  <a:lnTo>
                    <a:pt x="1159" y="1197"/>
                  </a:lnTo>
                  <a:lnTo>
                    <a:pt x="1166" y="1115"/>
                  </a:lnTo>
                  <a:lnTo>
                    <a:pt x="1177" y="1033"/>
                  </a:lnTo>
                  <a:lnTo>
                    <a:pt x="1194" y="952"/>
                  </a:lnTo>
                  <a:lnTo>
                    <a:pt x="1216" y="872"/>
                  </a:lnTo>
                  <a:lnTo>
                    <a:pt x="1243" y="793"/>
                  </a:lnTo>
                  <a:lnTo>
                    <a:pt x="1277" y="716"/>
                  </a:lnTo>
                  <a:lnTo>
                    <a:pt x="1315" y="640"/>
                  </a:lnTo>
                  <a:lnTo>
                    <a:pt x="1359" y="568"/>
                  </a:lnTo>
                  <a:lnTo>
                    <a:pt x="1409" y="497"/>
                  </a:lnTo>
                  <a:lnTo>
                    <a:pt x="1463" y="429"/>
                  </a:lnTo>
                  <a:lnTo>
                    <a:pt x="1523" y="365"/>
                  </a:lnTo>
                  <a:lnTo>
                    <a:pt x="1584" y="308"/>
                  </a:lnTo>
                  <a:lnTo>
                    <a:pt x="1647" y="256"/>
                  </a:lnTo>
                  <a:lnTo>
                    <a:pt x="1713" y="209"/>
                  </a:lnTo>
                  <a:lnTo>
                    <a:pt x="1783" y="167"/>
                  </a:lnTo>
                  <a:lnTo>
                    <a:pt x="1854" y="127"/>
                  </a:lnTo>
                  <a:lnTo>
                    <a:pt x="1928" y="95"/>
                  </a:lnTo>
                  <a:lnTo>
                    <a:pt x="2003" y="66"/>
                  </a:lnTo>
                  <a:lnTo>
                    <a:pt x="2082" y="42"/>
                  </a:lnTo>
                  <a:lnTo>
                    <a:pt x="2160" y="25"/>
                  </a:lnTo>
                  <a:lnTo>
                    <a:pt x="2242" y="11"/>
                  </a:lnTo>
                  <a:lnTo>
                    <a:pt x="2323" y="3"/>
                  </a:lnTo>
                  <a:lnTo>
                    <a:pt x="24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60">
              <a:extLst>
                <a:ext uri="{FF2B5EF4-FFF2-40B4-BE49-F238E27FC236}">
                  <a16:creationId xmlns:a16="http://schemas.microsoft.com/office/drawing/2014/main" id="{D9697071-6A21-4E1F-84B6-CFD3C84E6A27}"/>
                </a:ext>
              </a:extLst>
            </p:cNvPr>
            <p:cNvSpPr>
              <a:spLocks/>
            </p:cNvSpPr>
            <p:nvPr/>
          </p:nvSpPr>
          <p:spPr bwMode="auto">
            <a:xfrm>
              <a:off x="1710" y="2445"/>
              <a:ext cx="179" cy="327"/>
            </a:xfrm>
            <a:custGeom>
              <a:avLst/>
              <a:gdLst>
                <a:gd name="T0" fmla="*/ 461 w 716"/>
                <a:gd name="T1" fmla="*/ 138 h 1308"/>
                <a:gd name="T2" fmla="*/ 559 w 716"/>
                <a:gd name="T3" fmla="*/ 174 h 1308"/>
                <a:gd name="T4" fmla="*/ 643 w 716"/>
                <a:gd name="T5" fmla="*/ 240 h 1308"/>
                <a:gd name="T6" fmla="*/ 699 w 716"/>
                <a:gd name="T7" fmla="*/ 338 h 1308"/>
                <a:gd name="T8" fmla="*/ 716 w 716"/>
                <a:gd name="T9" fmla="*/ 460 h 1308"/>
                <a:gd name="T10" fmla="*/ 460 w 716"/>
                <a:gd name="T11" fmla="*/ 480 h 1308"/>
                <a:gd name="T12" fmla="*/ 455 w 716"/>
                <a:gd name="T13" fmla="*/ 419 h 1308"/>
                <a:gd name="T14" fmla="*/ 432 w 716"/>
                <a:gd name="T15" fmla="*/ 371 h 1308"/>
                <a:gd name="T16" fmla="*/ 388 w 716"/>
                <a:gd name="T17" fmla="*/ 345 h 1308"/>
                <a:gd name="T18" fmla="*/ 339 w 716"/>
                <a:gd name="T19" fmla="*/ 348 h 1308"/>
                <a:gd name="T20" fmla="*/ 307 w 716"/>
                <a:gd name="T21" fmla="*/ 381 h 1308"/>
                <a:gd name="T22" fmla="*/ 302 w 716"/>
                <a:gd name="T23" fmla="*/ 448 h 1308"/>
                <a:gd name="T24" fmla="*/ 331 w 716"/>
                <a:gd name="T25" fmla="*/ 497 h 1308"/>
                <a:gd name="T26" fmla="*/ 400 w 716"/>
                <a:gd name="T27" fmla="*/ 536 h 1308"/>
                <a:gd name="T28" fmla="*/ 559 w 716"/>
                <a:gd name="T29" fmla="*/ 617 h 1308"/>
                <a:gd name="T30" fmla="*/ 655 w 716"/>
                <a:gd name="T31" fmla="*/ 697 h 1308"/>
                <a:gd name="T32" fmla="*/ 700 w 716"/>
                <a:gd name="T33" fmla="*/ 793 h 1308"/>
                <a:gd name="T34" fmla="*/ 707 w 716"/>
                <a:gd name="T35" fmla="*/ 915 h 1308"/>
                <a:gd name="T36" fmla="*/ 670 w 716"/>
                <a:gd name="T37" fmla="*/ 1019 h 1308"/>
                <a:gd name="T38" fmla="*/ 604 w 716"/>
                <a:gd name="T39" fmla="*/ 1095 h 1308"/>
                <a:gd name="T40" fmla="*/ 531 w 716"/>
                <a:gd name="T41" fmla="*/ 1138 h 1308"/>
                <a:gd name="T42" fmla="*/ 427 w 716"/>
                <a:gd name="T43" fmla="*/ 1162 h 1308"/>
                <a:gd name="T44" fmla="*/ 294 w 716"/>
                <a:gd name="T45" fmla="*/ 1162 h 1308"/>
                <a:gd name="T46" fmla="*/ 161 w 716"/>
                <a:gd name="T47" fmla="*/ 1119 h 1308"/>
                <a:gd name="T48" fmla="*/ 63 w 716"/>
                <a:gd name="T49" fmla="*/ 1042 h 1308"/>
                <a:gd name="T50" fmla="*/ 14 w 716"/>
                <a:gd name="T51" fmla="*/ 947 h 1308"/>
                <a:gd name="T52" fmla="*/ 0 w 716"/>
                <a:gd name="T53" fmla="*/ 824 h 1308"/>
                <a:gd name="T54" fmla="*/ 245 w 716"/>
                <a:gd name="T55" fmla="*/ 795 h 1308"/>
                <a:gd name="T56" fmla="*/ 252 w 716"/>
                <a:gd name="T57" fmla="*/ 874 h 1308"/>
                <a:gd name="T58" fmla="*/ 284 w 716"/>
                <a:gd name="T59" fmla="*/ 925 h 1308"/>
                <a:gd name="T60" fmla="*/ 332 w 716"/>
                <a:gd name="T61" fmla="*/ 950 h 1308"/>
                <a:gd name="T62" fmla="*/ 388 w 716"/>
                <a:gd name="T63" fmla="*/ 953 h 1308"/>
                <a:gd name="T64" fmla="*/ 426 w 716"/>
                <a:gd name="T65" fmla="*/ 934 h 1308"/>
                <a:gd name="T66" fmla="*/ 445 w 716"/>
                <a:gd name="T67" fmla="*/ 876 h 1308"/>
                <a:gd name="T68" fmla="*/ 434 w 716"/>
                <a:gd name="T69" fmla="*/ 821 h 1308"/>
                <a:gd name="T70" fmla="*/ 394 w 716"/>
                <a:gd name="T71" fmla="*/ 784 h 1308"/>
                <a:gd name="T72" fmla="*/ 283 w 716"/>
                <a:gd name="T73" fmla="*/ 733 h 1308"/>
                <a:gd name="T74" fmla="*/ 142 w 716"/>
                <a:gd name="T75" fmla="*/ 655 h 1308"/>
                <a:gd name="T76" fmla="*/ 64 w 716"/>
                <a:gd name="T77" fmla="*/ 574 h 1308"/>
                <a:gd name="T78" fmla="*/ 30 w 716"/>
                <a:gd name="T79" fmla="*/ 466 h 1308"/>
                <a:gd name="T80" fmla="*/ 35 w 716"/>
                <a:gd name="T81" fmla="*/ 347 h 1308"/>
                <a:gd name="T82" fmla="*/ 81 w 716"/>
                <a:gd name="T83" fmla="*/ 250 h 1308"/>
                <a:gd name="T84" fmla="*/ 163 w 716"/>
                <a:gd name="T85" fmla="*/ 181 h 1308"/>
                <a:gd name="T86" fmla="*/ 260 w 716"/>
                <a:gd name="T87" fmla="*/ 14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6" h="1308">
                  <a:moveTo>
                    <a:pt x="294" y="0"/>
                  </a:moveTo>
                  <a:lnTo>
                    <a:pt x="461" y="0"/>
                  </a:lnTo>
                  <a:lnTo>
                    <a:pt x="461" y="138"/>
                  </a:lnTo>
                  <a:lnTo>
                    <a:pt x="493" y="147"/>
                  </a:lnTo>
                  <a:lnTo>
                    <a:pt x="527" y="159"/>
                  </a:lnTo>
                  <a:lnTo>
                    <a:pt x="559" y="174"/>
                  </a:lnTo>
                  <a:lnTo>
                    <a:pt x="590" y="193"/>
                  </a:lnTo>
                  <a:lnTo>
                    <a:pt x="618" y="214"/>
                  </a:lnTo>
                  <a:lnTo>
                    <a:pt x="643" y="240"/>
                  </a:lnTo>
                  <a:lnTo>
                    <a:pt x="665" y="270"/>
                  </a:lnTo>
                  <a:lnTo>
                    <a:pt x="684" y="302"/>
                  </a:lnTo>
                  <a:lnTo>
                    <a:pt x="699" y="338"/>
                  </a:lnTo>
                  <a:lnTo>
                    <a:pt x="708" y="376"/>
                  </a:lnTo>
                  <a:lnTo>
                    <a:pt x="715" y="416"/>
                  </a:lnTo>
                  <a:lnTo>
                    <a:pt x="716" y="460"/>
                  </a:lnTo>
                  <a:lnTo>
                    <a:pt x="716" y="462"/>
                  </a:lnTo>
                  <a:lnTo>
                    <a:pt x="707" y="480"/>
                  </a:lnTo>
                  <a:lnTo>
                    <a:pt x="460" y="480"/>
                  </a:lnTo>
                  <a:lnTo>
                    <a:pt x="460" y="465"/>
                  </a:lnTo>
                  <a:lnTo>
                    <a:pt x="458" y="440"/>
                  </a:lnTo>
                  <a:lnTo>
                    <a:pt x="455" y="419"/>
                  </a:lnTo>
                  <a:lnTo>
                    <a:pt x="448" y="400"/>
                  </a:lnTo>
                  <a:lnTo>
                    <a:pt x="441" y="384"/>
                  </a:lnTo>
                  <a:lnTo>
                    <a:pt x="432" y="371"/>
                  </a:lnTo>
                  <a:lnTo>
                    <a:pt x="419" y="358"/>
                  </a:lnTo>
                  <a:lnTo>
                    <a:pt x="405" y="351"/>
                  </a:lnTo>
                  <a:lnTo>
                    <a:pt x="388" y="345"/>
                  </a:lnTo>
                  <a:lnTo>
                    <a:pt x="370" y="344"/>
                  </a:lnTo>
                  <a:lnTo>
                    <a:pt x="353" y="345"/>
                  </a:lnTo>
                  <a:lnTo>
                    <a:pt x="339" y="348"/>
                  </a:lnTo>
                  <a:lnTo>
                    <a:pt x="327" y="355"/>
                  </a:lnTo>
                  <a:lnTo>
                    <a:pt x="317" y="364"/>
                  </a:lnTo>
                  <a:lnTo>
                    <a:pt x="307" y="381"/>
                  </a:lnTo>
                  <a:lnTo>
                    <a:pt x="302" y="401"/>
                  </a:lnTo>
                  <a:lnTo>
                    <a:pt x="299" y="424"/>
                  </a:lnTo>
                  <a:lnTo>
                    <a:pt x="302" y="448"/>
                  </a:lnTo>
                  <a:lnTo>
                    <a:pt x="307" y="468"/>
                  </a:lnTo>
                  <a:lnTo>
                    <a:pt x="319" y="485"/>
                  </a:lnTo>
                  <a:lnTo>
                    <a:pt x="331" y="497"/>
                  </a:lnTo>
                  <a:lnTo>
                    <a:pt x="349" y="510"/>
                  </a:lnTo>
                  <a:lnTo>
                    <a:pt x="372" y="523"/>
                  </a:lnTo>
                  <a:lnTo>
                    <a:pt x="400" y="536"/>
                  </a:lnTo>
                  <a:lnTo>
                    <a:pt x="460" y="563"/>
                  </a:lnTo>
                  <a:lnTo>
                    <a:pt x="512" y="590"/>
                  </a:lnTo>
                  <a:lnTo>
                    <a:pt x="559" y="617"/>
                  </a:lnTo>
                  <a:lnTo>
                    <a:pt x="598" y="644"/>
                  </a:lnTo>
                  <a:lnTo>
                    <a:pt x="632" y="671"/>
                  </a:lnTo>
                  <a:lnTo>
                    <a:pt x="655" y="697"/>
                  </a:lnTo>
                  <a:lnTo>
                    <a:pt x="676" y="726"/>
                  </a:lnTo>
                  <a:lnTo>
                    <a:pt x="690" y="758"/>
                  </a:lnTo>
                  <a:lnTo>
                    <a:pt x="700" y="793"/>
                  </a:lnTo>
                  <a:lnTo>
                    <a:pt x="707" y="832"/>
                  </a:lnTo>
                  <a:lnTo>
                    <a:pt x="709" y="875"/>
                  </a:lnTo>
                  <a:lnTo>
                    <a:pt x="707" y="915"/>
                  </a:lnTo>
                  <a:lnTo>
                    <a:pt x="699" y="952"/>
                  </a:lnTo>
                  <a:lnTo>
                    <a:pt x="687" y="986"/>
                  </a:lnTo>
                  <a:lnTo>
                    <a:pt x="670" y="1019"/>
                  </a:lnTo>
                  <a:lnTo>
                    <a:pt x="650" y="1049"/>
                  </a:lnTo>
                  <a:lnTo>
                    <a:pt x="625" y="1076"/>
                  </a:lnTo>
                  <a:lnTo>
                    <a:pt x="604" y="1095"/>
                  </a:lnTo>
                  <a:lnTo>
                    <a:pt x="583" y="1112"/>
                  </a:lnTo>
                  <a:lnTo>
                    <a:pt x="558" y="1126"/>
                  </a:lnTo>
                  <a:lnTo>
                    <a:pt x="531" y="1138"/>
                  </a:lnTo>
                  <a:lnTo>
                    <a:pt x="501" y="1148"/>
                  </a:lnTo>
                  <a:lnTo>
                    <a:pt x="466" y="1156"/>
                  </a:lnTo>
                  <a:lnTo>
                    <a:pt x="427" y="1162"/>
                  </a:lnTo>
                  <a:lnTo>
                    <a:pt x="427" y="1308"/>
                  </a:lnTo>
                  <a:lnTo>
                    <a:pt x="294" y="1308"/>
                  </a:lnTo>
                  <a:lnTo>
                    <a:pt x="294" y="1162"/>
                  </a:lnTo>
                  <a:lnTo>
                    <a:pt x="246" y="1153"/>
                  </a:lnTo>
                  <a:lnTo>
                    <a:pt x="202" y="1138"/>
                  </a:lnTo>
                  <a:lnTo>
                    <a:pt x="161" y="1119"/>
                  </a:lnTo>
                  <a:lnTo>
                    <a:pt x="123" y="1096"/>
                  </a:lnTo>
                  <a:lnTo>
                    <a:pt x="88" y="1068"/>
                  </a:lnTo>
                  <a:lnTo>
                    <a:pt x="63" y="1042"/>
                  </a:lnTo>
                  <a:lnTo>
                    <a:pt x="43" y="1014"/>
                  </a:lnTo>
                  <a:lnTo>
                    <a:pt x="26" y="982"/>
                  </a:lnTo>
                  <a:lnTo>
                    <a:pt x="14" y="947"/>
                  </a:lnTo>
                  <a:lnTo>
                    <a:pt x="5" y="909"/>
                  </a:lnTo>
                  <a:lnTo>
                    <a:pt x="1" y="868"/>
                  </a:lnTo>
                  <a:lnTo>
                    <a:pt x="0" y="824"/>
                  </a:lnTo>
                  <a:lnTo>
                    <a:pt x="0" y="818"/>
                  </a:lnTo>
                  <a:lnTo>
                    <a:pt x="10" y="795"/>
                  </a:lnTo>
                  <a:lnTo>
                    <a:pt x="245" y="795"/>
                  </a:lnTo>
                  <a:lnTo>
                    <a:pt x="245" y="822"/>
                  </a:lnTo>
                  <a:lnTo>
                    <a:pt x="247" y="849"/>
                  </a:lnTo>
                  <a:lnTo>
                    <a:pt x="252" y="874"/>
                  </a:lnTo>
                  <a:lnTo>
                    <a:pt x="261" y="894"/>
                  </a:lnTo>
                  <a:lnTo>
                    <a:pt x="272" y="910"/>
                  </a:lnTo>
                  <a:lnTo>
                    <a:pt x="284" y="925"/>
                  </a:lnTo>
                  <a:lnTo>
                    <a:pt x="297" y="935"/>
                  </a:lnTo>
                  <a:lnTo>
                    <a:pt x="314" y="944"/>
                  </a:lnTo>
                  <a:lnTo>
                    <a:pt x="332" y="950"/>
                  </a:lnTo>
                  <a:lnTo>
                    <a:pt x="351" y="953"/>
                  </a:lnTo>
                  <a:lnTo>
                    <a:pt x="371" y="954"/>
                  </a:lnTo>
                  <a:lnTo>
                    <a:pt x="388" y="953"/>
                  </a:lnTo>
                  <a:lnTo>
                    <a:pt x="404" y="950"/>
                  </a:lnTo>
                  <a:lnTo>
                    <a:pt x="416" y="943"/>
                  </a:lnTo>
                  <a:lnTo>
                    <a:pt x="426" y="934"/>
                  </a:lnTo>
                  <a:lnTo>
                    <a:pt x="437" y="918"/>
                  </a:lnTo>
                  <a:lnTo>
                    <a:pt x="443" y="898"/>
                  </a:lnTo>
                  <a:lnTo>
                    <a:pt x="445" y="876"/>
                  </a:lnTo>
                  <a:lnTo>
                    <a:pt x="444" y="855"/>
                  </a:lnTo>
                  <a:lnTo>
                    <a:pt x="441" y="837"/>
                  </a:lnTo>
                  <a:lnTo>
                    <a:pt x="434" y="821"/>
                  </a:lnTo>
                  <a:lnTo>
                    <a:pt x="425" y="809"/>
                  </a:lnTo>
                  <a:lnTo>
                    <a:pt x="411" y="796"/>
                  </a:lnTo>
                  <a:lnTo>
                    <a:pt x="394" y="784"/>
                  </a:lnTo>
                  <a:lnTo>
                    <a:pt x="371" y="771"/>
                  </a:lnTo>
                  <a:lnTo>
                    <a:pt x="343" y="758"/>
                  </a:lnTo>
                  <a:lnTo>
                    <a:pt x="283" y="733"/>
                  </a:lnTo>
                  <a:lnTo>
                    <a:pt x="229" y="707"/>
                  </a:lnTo>
                  <a:lnTo>
                    <a:pt x="182" y="680"/>
                  </a:lnTo>
                  <a:lnTo>
                    <a:pt x="142" y="655"/>
                  </a:lnTo>
                  <a:lnTo>
                    <a:pt x="108" y="628"/>
                  </a:lnTo>
                  <a:lnTo>
                    <a:pt x="83" y="603"/>
                  </a:lnTo>
                  <a:lnTo>
                    <a:pt x="64" y="574"/>
                  </a:lnTo>
                  <a:lnTo>
                    <a:pt x="48" y="542"/>
                  </a:lnTo>
                  <a:lnTo>
                    <a:pt x="36" y="506"/>
                  </a:lnTo>
                  <a:lnTo>
                    <a:pt x="30" y="466"/>
                  </a:lnTo>
                  <a:lnTo>
                    <a:pt x="28" y="423"/>
                  </a:lnTo>
                  <a:lnTo>
                    <a:pt x="30" y="384"/>
                  </a:lnTo>
                  <a:lnTo>
                    <a:pt x="35" y="347"/>
                  </a:lnTo>
                  <a:lnTo>
                    <a:pt x="47" y="313"/>
                  </a:lnTo>
                  <a:lnTo>
                    <a:pt x="61" y="280"/>
                  </a:lnTo>
                  <a:lnTo>
                    <a:pt x="81" y="250"/>
                  </a:lnTo>
                  <a:lnTo>
                    <a:pt x="106" y="223"/>
                  </a:lnTo>
                  <a:lnTo>
                    <a:pt x="133" y="201"/>
                  </a:lnTo>
                  <a:lnTo>
                    <a:pt x="163" y="181"/>
                  </a:lnTo>
                  <a:lnTo>
                    <a:pt x="194" y="165"/>
                  </a:lnTo>
                  <a:lnTo>
                    <a:pt x="227" y="152"/>
                  </a:lnTo>
                  <a:lnTo>
                    <a:pt x="260" y="142"/>
                  </a:lnTo>
                  <a:lnTo>
                    <a:pt x="294" y="135"/>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Oval 16">
            <a:extLst>
              <a:ext uri="{FF2B5EF4-FFF2-40B4-BE49-F238E27FC236}">
                <a16:creationId xmlns:a16="http://schemas.microsoft.com/office/drawing/2014/main" id="{9A944D18-005E-06E6-4AA4-15B3EE90B366}"/>
              </a:ext>
            </a:extLst>
          </p:cNvPr>
          <p:cNvSpPr/>
          <p:nvPr/>
        </p:nvSpPr>
        <p:spPr>
          <a:xfrm>
            <a:off x="8094175" y="4169329"/>
            <a:ext cx="764499" cy="764499"/>
          </a:xfrm>
          <a:prstGeom prst="ellipse">
            <a:avLst/>
          </a:prstGeom>
          <a:solidFill>
            <a:srgbClr val="B42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47">
            <a:extLst>
              <a:ext uri="{FF2B5EF4-FFF2-40B4-BE49-F238E27FC236}">
                <a16:creationId xmlns:a16="http://schemas.microsoft.com/office/drawing/2014/main" id="{86E300D3-A8F2-2752-CBAE-B9306FAFEA44}"/>
              </a:ext>
            </a:extLst>
          </p:cNvPr>
          <p:cNvGrpSpPr>
            <a:grpSpLocks noChangeAspect="1"/>
          </p:cNvGrpSpPr>
          <p:nvPr/>
        </p:nvGrpSpPr>
        <p:grpSpPr bwMode="auto">
          <a:xfrm>
            <a:off x="8255203" y="4317025"/>
            <a:ext cx="452233" cy="451792"/>
            <a:chOff x="647" y="1848"/>
            <a:chExt cx="2051" cy="2049"/>
          </a:xfrm>
          <a:solidFill>
            <a:schemeClr val="bg1"/>
          </a:solidFill>
        </p:grpSpPr>
        <p:sp>
          <p:nvSpPr>
            <p:cNvPr id="21" name="Freeform 549">
              <a:extLst>
                <a:ext uri="{FF2B5EF4-FFF2-40B4-BE49-F238E27FC236}">
                  <a16:creationId xmlns:a16="http://schemas.microsoft.com/office/drawing/2014/main" id="{93CE052B-C050-2883-3C88-20AA33BC7110}"/>
                </a:ext>
              </a:extLst>
            </p:cNvPr>
            <p:cNvSpPr>
              <a:spLocks/>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550">
              <a:extLst>
                <a:ext uri="{FF2B5EF4-FFF2-40B4-BE49-F238E27FC236}">
                  <a16:creationId xmlns:a16="http://schemas.microsoft.com/office/drawing/2014/main" id="{AA4C3314-622F-3091-0D9A-1575CDEE483A}"/>
                </a:ext>
              </a:extLst>
            </p:cNvPr>
            <p:cNvSpPr>
              <a:spLocks/>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551">
              <a:extLst>
                <a:ext uri="{FF2B5EF4-FFF2-40B4-BE49-F238E27FC236}">
                  <a16:creationId xmlns:a16="http://schemas.microsoft.com/office/drawing/2014/main" id="{97A4E64B-E32A-2D70-D356-BA3788783778}"/>
                </a:ext>
              </a:extLst>
            </p:cNvPr>
            <p:cNvSpPr>
              <a:spLocks/>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52">
              <a:extLst>
                <a:ext uri="{FF2B5EF4-FFF2-40B4-BE49-F238E27FC236}">
                  <a16:creationId xmlns:a16="http://schemas.microsoft.com/office/drawing/2014/main" id="{1A463E50-63C9-8A45-BB12-321A6BBD2F33}"/>
                </a:ext>
              </a:extLst>
            </p:cNvPr>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553">
              <a:extLst>
                <a:ext uri="{FF2B5EF4-FFF2-40B4-BE49-F238E27FC236}">
                  <a16:creationId xmlns:a16="http://schemas.microsoft.com/office/drawing/2014/main" id="{69923305-F44A-2A50-545E-B7B0201C14BF}"/>
                </a:ext>
              </a:extLst>
            </p:cNvPr>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6" name="Picture 25">
            <a:extLst>
              <a:ext uri="{FF2B5EF4-FFF2-40B4-BE49-F238E27FC236}">
                <a16:creationId xmlns:a16="http://schemas.microsoft.com/office/drawing/2014/main" id="{589D452E-E017-4C09-9B3F-CB19198CF98E}"/>
              </a:ext>
            </a:extLst>
          </p:cNvPr>
          <p:cNvPicPr>
            <a:picLocks noChangeAspect="1"/>
          </p:cNvPicPr>
          <p:nvPr/>
        </p:nvPicPr>
        <p:blipFill>
          <a:blip r:embed="rId6"/>
          <a:stretch>
            <a:fillRect/>
          </a:stretch>
        </p:blipFill>
        <p:spPr>
          <a:xfrm>
            <a:off x="10531961" y="90518"/>
            <a:ext cx="1507744" cy="637451"/>
          </a:xfrm>
          <a:prstGeom prst="rect">
            <a:avLst/>
          </a:prstGeom>
        </p:spPr>
      </p:pic>
      <p:sp>
        <p:nvSpPr>
          <p:cNvPr id="2" name="TextBox 1">
            <a:extLst>
              <a:ext uri="{FF2B5EF4-FFF2-40B4-BE49-F238E27FC236}">
                <a16:creationId xmlns:a16="http://schemas.microsoft.com/office/drawing/2014/main" id="{60F2A07F-0ABF-E49A-381B-7198889F2A03}"/>
              </a:ext>
            </a:extLst>
          </p:cNvPr>
          <p:cNvSpPr txBox="1"/>
          <p:nvPr/>
        </p:nvSpPr>
        <p:spPr>
          <a:xfrm>
            <a:off x="6324648" y="5912460"/>
            <a:ext cx="5262795" cy="592150"/>
          </a:xfrm>
          <a:prstGeom prst="rect">
            <a:avLst/>
          </a:prstGeom>
          <a:noFill/>
        </p:spPr>
        <p:txBody>
          <a:bodyPr wrap="square" rtlCol="0">
            <a:spAutoFit/>
          </a:bodyPr>
          <a:lstStyle/>
          <a:p>
            <a:pPr algn="ctr">
              <a:lnSpc>
                <a:spcPct val="120000"/>
              </a:lnSpc>
            </a:pPr>
            <a:r>
              <a:rPr lang="en-US" sz="1400" b="1" dirty="0">
                <a:solidFill>
                  <a:schemeClr val="tx1">
                    <a:lumMod val="85000"/>
                    <a:lumOff val="15000"/>
                  </a:schemeClr>
                </a:solidFill>
                <a:latin typeface="Inter Light" panose="020B0502030000000004" pitchFamily="34" charset="0"/>
                <a:ea typeface="Inter Light" panose="020B0502030000000004" pitchFamily="34" charset="0"/>
              </a:rPr>
              <a:t>We encourage everyone to review network based on plan choice to ensure your provider is In-Network.</a:t>
            </a:r>
          </a:p>
        </p:txBody>
      </p:sp>
    </p:spTree>
    <p:extLst>
      <p:ext uri="{BB962C8B-B14F-4D97-AF65-F5344CB8AC3E}">
        <p14:creationId xmlns:p14="http://schemas.microsoft.com/office/powerpoint/2010/main" val="49066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E85039-FDFF-1F72-389B-BDAE8A75AA27}"/>
              </a:ext>
            </a:extLst>
          </p:cNvPr>
          <p:cNvSpPr txBox="1"/>
          <p:nvPr/>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tx1">
                    <a:lumMod val="85000"/>
                    <a:lumOff val="15000"/>
                  </a:schemeClr>
                </a:solidFill>
                <a:latin typeface="Montserrat" panose="00000500000000000000" pitchFamily="2" charset="0"/>
              </a:rPr>
              <a:t>7</a:t>
            </a:fld>
            <a:endParaRPr lang="en-US" sz="800" dirty="0">
              <a:solidFill>
                <a:schemeClr val="tx1">
                  <a:lumMod val="85000"/>
                  <a:lumOff val="15000"/>
                </a:schemeClr>
              </a:solidFill>
              <a:latin typeface="Montserrat" panose="00000500000000000000" pitchFamily="2" charset="0"/>
            </a:endParaRPr>
          </a:p>
        </p:txBody>
      </p:sp>
      <p:sp>
        <p:nvSpPr>
          <p:cNvPr id="26" name="Freeform 22">
            <a:extLst>
              <a:ext uri="{FF2B5EF4-FFF2-40B4-BE49-F238E27FC236}">
                <a16:creationId xmlns:a16="http://schemas.microsoft.com/office/drawing/2014/main" id="{7D0F531F-EF30-05C3-8CEB-16318349ED3B}"/>
              </a:ext>
            </a:extLst>
          </p:cNvPr>
          <p:cNvSpPr>
            <a:spLocks/>
          </p:cNvSpPr>
          <p:nvPr/>
        </p:nvSpPr>
        <p:spPr bwMode="auto">
          <a:xfrm>
            <a:off x="6511959" y="1821801"/>
            <a:ext cx="5656" cy="2828"/>
          </a:xfrm>
          <a:custGeom>
            <a:avLst/>
            <a:gdLst>
              <a:gd name="T0" fmla="*/ 2 w 4"/>
              <a:gd name="T1" fmla="*/ 0 h 2"/>
              <a:gd name="T2" fmla="*/ 3 w 4"/>
              <a:gd name="T3" fmla="*/ 0 h 2"/>
              <a:gd name="T4" fmla="*/ 4 w 4"/>
              <a:gd name="T5" fmla="*/ 0 h 2"/>
              <a:gd name="T6" fmla="*/ 4 w 4"/>
              <a:gd name="T7" fmla="*/ 0 h 2"/>
              <a:gd name="T8" fmla="*/ 4 w 4"/>
              <a:gd name="T9" fmla="*/ 1 h 2"/>
              <a:gd name="T10" fmla="*/ 4 w 4"/>
              <a:gd name="T11" fmla="*/ 2 h 2"/>
              <a:gd name="T12" fmla="*/ 4 w 4"/>
              <a:gd name="T13" fmla="*/ 2 h 2"/>
              <a:gd name="T14" fmla="*/ 2 w 4"/>
              <a:gd name="T15" fmla="*/ 2 h 2"/>
              <a:gd name="T16" fmla="*/ 2 w 4"/>
              <a:gd name="T17" fmla="*/ 2 h 2"/>
              <a:gd name="T18" fmla="*/ 0 w 4"/>
              <a:gd name="T19" fmla="*/ 1 h 2"/>
              <a:gd name="T20" fmla="*/ 0 w 4"/>
              <a:gd name="T21" fmla="*/ 0 h 2"/>
              <a:gd name="T22" fmla="*/ 0 w 4"/>
              <a:gd name="T23" fmla="*/ 0 h 2"/>
              <a:gd name="T24" fmla="*/ 2 w 4"/>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
                <a:moveTo>
                  <a:pt x="2" y="0"/>
                </a:moveTo>
                <a:lnTo>
                  <a:pt x="3" y="0"/>
                </a:lnTo>
                <a:lnTo>
                  <a:pt x="4" y="0"/>
                </a:lnTo>
                <a:lnTo>
                  <a:pt x="4" y="0"/>
                </a:lnTo>
                <a:lnTo>
                  <a:pt x="4" y="1"/>
                </a:lnTo>
                <a:lnTo>
                  <a:pt x="4" y="2"/>
                </a:lnTo>
                <a:lnTo>
                  <a:pt x="4" y="2"/>
                </a:lnTo>
                <a:lnTo>
                  <a:pt x="2" y="2"/>
                </a:lnTo>
                <a:lnTo>
                  <a:pt x="2" y="2"/>
                </a:lnTo>
                <a:lnTo>
                  <a:pt x="0" y="1"/>
                </a:lnTo>
                <a:lnTo>
                  <a:pt x="0" y="0"/>
                </a:lnTo>
                <a:lnTo>
                  <a:pt x="0" y="0"/>
                </a:lnTo>
                <a:lnTo>
                  <a:pt x="2" y="0"/>
                </a:lnTo>
                <a:close/>
              </a:path>
            </a:pathLst>
          </a:custGeom>
          <a:solidFill>
            <a:srgbClr val="90A4A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3">
            <a:extLst>
              <a:ext uri="{FF2B5EF4-FFF2-40B4-BE49-F238E27FC236}">
                <a16:creationId xmlns:a16="http://schemas.microsoft.com/office/drawing/2014/main" id="{CD1B2340-EB6A-7BF7-6965-C61672AB6B6E}"/>
              </a:ext>
            </a:extLst>
          </p:cNvPr>
          <p:cNvSpPr>
            <a:spLocks/>
          </p:cNvSpPr>
          <p:nvPr/>
        </p:nvSpPr>
        <p:spPr bwMode="auto">
          <a:xfrm>
            <a:off x="7281128" y="3116946"/>
            <a:ext cx="9898" cy="21209"/>
          </a:xfrm>
          <a:custGeom>
            <a:avLst/>
            <a:gdLst>
              <a:gd name="T0" fmla="*/ 3 w 7"/>
              <a:gd name="T1" fmla="*/ 0 h 15"/>
              <a:gd name="T2" fmla="*/ 3 w 7"/>
              <a:gd name="T3" fmla="*/ 0 h 15"/>
              <a:gd name="T4" fmla="*/ 3 w 7"/>
              <a:gd name="T5" fmla="*/ 0 h 15"/>
              <a:gd name="T6" fmla="*/ 3 w 7"/>
              <a:gd name="T7" fmla="*/ 3 h 15"/>
              <a:gd name="T8" fmla="*/ 6 w 7"/>
              <a:gd name="T9" fmla="*/ 3 h 15"/>
              <a:gd name="T10" fmla="*/ 7 w 7"/>
              <a:gd name="T11" fmla="*/ 4 h 15"/>
              <a:gd name="T12" fmla="*/ 7 w 7"/>
              <a:gd name="T13" fmla="*/ 4 h 15"/>
              <a:gd name="T14" fmla="*/ 7 w 7"/>
              <a:gd name="T15" fmla="*/ 5 h 15"/>
              <a:gd name="T16" fmla="*/ 7 w 7"/>
              <a:gd name="T17" fmla="*/ 5 h 15"/>
              <a:gd name="T18" fmla="*/ 6 w 7"/>
              <a:gd name="T19" fmla="*/ 5 h 15"/>
              <a:gd name="T20" fmla="*/ 3 w 7"/>
              <a:gd name="T21" fmla="*/ 5 h 15"/>
              <a:gd name="T22" fmla="*/ 3 w 7"/>
              <a:gd name="T23" fmla="*/ 12 h 15"/>
              <a:gd name="T24" fmla="*/ 3 w 7"/>
              <a:gd name="T25" fmla="*/ 13 h 15"/>
              <a:gd name="T26" fmla="*/ 5 w 7"/>
              <a:gd name="T27" fmla="*/ 13 h 15"/>
              <a:gd name="T28" fmla="*/ 6 w 7"/>
              <a:gd name="T29" fmla="*/ 13 h 15"/>
              <a:gd name="T30" fmla="*/ 6 w 7"/>
              <a:gd name="T31" fmla="*/ 13 h 15"/>
              <a:gd name="T32" fmla="*/ 6 w 7"/>
              <a:gd name="T33" fmla="*/ 13 h 15"/>
              <a:gd name="T34" fmla="*/ 6 w 7"/>
              <a:gd name="T35" fmla="*/ 14 h 15"/>
              <a:gd name="T36" fmla="*/ 6 w 7"/>
              <a:gd name="T37" fmla="*/ 14 h 15"/>
              <a:gd name="T38" fmla="*/ 6 w 7"/>
              <a:gd name="T39" fmla="*/ 15 h 15"/>
              <a:gd name="T40" fmla="*/ 6 w 7"/>
              <a:gd name="T41" fmla="*/ 15 h 15"/>
              <a:gd name="T42" fmla="*/ 3 w 7"/>
              <a:gd name="T43" fmla="*/ 15 h 15"/>
              <a:gd name="T44" fmla="*/ 2 w 7"/>
              <a:gd name="T45" fmla="*/ 15 h 15"/>
              <a:gd name="T46" fmla="*/ 2 w 7"/>
              <a:gd name="T47" fmla="*/ 14 h 15"/>
              <a:gd name="T48" fmla="*/ 1 w 7"/>
              <a:gd name="T49" fmla="*/ 13 h 15"/>
              <a:gd name="T50" fmla="*/ 1 w 7"/>
              <a:gd name="T51" fmla="*/ 12 h 15"/>
              <a:gd name="T52" fmla="*/ 1 w 7"/>
              <a:gd name="T53" fmla="*/ 5 h 15"/>
              <a:gd name="T54" fmla="*/ 0 w 7"/>
              <a:gd name="T55" fmla="*/ 5 h 15"/>
              <a:gd name="T56" fmla="*/ 0 w 7"/>
              <a:gd name="T57" fmla="*/ 5 h 15"/>
              <a:gd name="T58" fmla="*/ 0 w 7"/>
              <a:gd name="T59" fmla="*/ 5 h 15"/>
              <a:gd name="T60" fmla="*/ 0 w 7"/>
              <a:gd name="T61" fmla="*/ 4 h 15"/>
              <a:gd name="T62" fmla="*/ 0 w 7"/>
              <a:gd name="T63" fmla="*/ 4 h 15"/>
              <a:gd name="T64" fmla="*/ 0 w 7"/>
              <a:gd name="T65" fmla="*/ 3 h 15"/>
              <a:gd name="T66" fmla="*/ 1 w 7"/>
              <a:gd name="T67" fmla="*/ 3 h 15"/>
              <a:gd name="T68" fmla="*/ 1 w 7"/>
              <a:gd name="T69" fmla="*/ 1 h 15"/>
              <a:gd name="T70" fmla="*/ 1 w 7"/>
              <a:gd name="T71" fmla="*/ 0 h 15"/>
              <a:gd name="T72" fmla="*/ 2 w 7"/>
              <a:gd name="T73" fmla="*/ 0 h 15"/>
              <a:gd name="T74" fmla="*/ 3 w 7"/>
              <a:gd name="T7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 h="15">
                <a:moveTo>
                  <a:pt x="3" y="0"/>
                </a:moveTo>
                <a:lnTo>
                  <a:pt x="3" y="0"/>
                </a:lnTo>
                <a:lnTo>
                  <a:pt x="3" y="0"/>
                </a:lnTo>
                <a:lnTo>
                  <a:pt x="3" y="3"/>
                </a:lnTo>
                <a:lnTo>
                  <a:pt x="6" y="3"/>
                </a:lnTo>
                <a:lnTo>
                  <a:pt x="7" y="4"/>
                </a:lnTo>
                <a:lnTo>
                  <a:pt x="7" y="4"/>
                </a:lnTo>
                <a:lnTo>
                  <a:pt x="7" y="5"/>
                </a:lnTo>
                <a:lnTo>
                  <a:pt x="7" y="5"/>
                </a:lnTo>
                <a:lnTo>
                  <a:pt x="6" y="5"/>
                </a:lnTo>
                <a:lnTo>
                  <a:pt x="3" y="5"/>
                </a:lnTo>
                <a:lnTo>
                  <a:pt x="3" y="12"/>
                </a:lnTo>
                <a:lnTo>
                  <a:pt x="3" y="13"/>
                </a:lnTo>
                <a:lnTo>
                  <a:pt x="5" y="13"/>
                </a:lnTo>
                <a:lnTo>
                  <a:pt x="6" y="13"/>
                </a:lnTo>
                <a:lnTo>
                  <a:pt x="6" y="13"/>
                </a:lnTo>
                <a:lnTo>
                  <a:pt x="6" y="13"/>
                </a:lnTo>
                <a:lnTo>
                  <a:pt x="6" y="14"/>
                </a:lnTo>
                <a:lnTo>
                  <a:pt x="6" y="14"/>
                </a:lnTo>
                <a:lnTo>
                  <a:pt x="6" y="15"/>
                </a:lnTo>
                <a:lnTo>
                  <a:pt x="6" y="15"/>
                </a:lnTo>
                <a:lnTo>
                  <a:pt x="3" y="15"/>
                </a:lnTo>
                <a:lnTo>
                  <a:pt x="2" y="15"/>
                </a:lnTo>
                <a:lnTo>
                  <a:pt x="2" y="14"/>
                </a:lnTo>
                <a:lnTo>
                  <a:pt x="1" y="13"/>
                </a:lnTo>
                <a:lnTo>
                  <a:pt x="1" y="12"/>
                </a:lnTo>
                <a:lnTo>
                  <a:pt x="1" y="5"/>
                </a:lnTo>
                <a:lnTo>
                  <a:pt x="0" y="5"/>
                </a:lnTo>
                <a:lnTo>
                  <a:pt x="0" y="5"/>
                </a:lnTo>
                <a:lnTo>
                  <a:pt x="0" y="5"/>
                </a:lnTo>
                <a:lnTo>
                  <a:pt x="0" y="4"/>
                </a:lnTo>
                <a:lnTo>
                  <a:pt x="0" y="4"/>
                </a:lnTo>
                <a:lnTo>
                  <a:pt x="0" y="3"/>
                </a:lnTo>
                <a:lnTo>
                  <a:pt x="1" y="3"/>
                </a:lnTo>
                <a:lnTo>
                  <a:pt x="1" y="1"/>
                </a:lnTo>
                <a:lnTo>
                  <a:pt x="1" y="0"/>
                </a:lnTo>
                <a:lnTo>
                  <a:pt x="2" y="0"/>
                </a:lnTo>
                <a:lnTo>
                  <a:pt x="3" y="0"/>
                </a:lnTo>
                <a:close/>
              </a:path>
            </a:pathLst>
          </a:custGeom>
          <a:solidFill>
            <a:srgbClr val="90A4A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826683A1-4A3D-0450-43E4-CA8C201988DA}"/>
              </a:ext>
            </a:extLst>
          </p:cNvPr>
          <p:cNvSpPr/>
          <p:nvPr/>
        </p:nvSpPr>
        <p:spPr>
          <a:xfrm>
            <a:off x="998090" y="3783362"/>
            <a:ext cx="3633206" cy="1200329"/>
          </a:xfrm>
          <a:prstGeom prst="rect">
            <a:avLst/>
          </a:prstGeom>
        </p:spPr>
        <p:txBody>
          <a:bodyPr wrap="square">
            <a:spAutoFit/>
          </a:bodyPr>
          <a:lstStyle/>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SEHBP provides additional programs such as Health Management Tools, Horizon </a:t>
            </a:r>
            <a:r>
              <a:rPr lang="en-US" sz="1200" dirty="0" err="1">
                <a:solidFill>
                  <a:schemeClr val="tx1">
                    <a:lumMod val="85000"/>
                    <a:lumOff val="15000"/>
                  </a:schemeClr>
                </a:solidFill>
                <a:latin typeface="Inter Light" panose="020B0502030000000004" pitchFamily="34" charset="0"/>
                <a:ea typeface="Inter Light" panose="020B0502030000000004" pitchFamily="34" charset="0"/>
              </a:rPr>
              <a:t>bFit</a:t>
            </a:r>
            <a:r>
              <a:rPr lang="en-US" sz="1200" dirty="0">
                <a:solidFill>
                  <a:schemeClr val="tx1">
                    <a:lumMod val="85000"/>
                    <a:lumOff val="15000"/>
                  </a:schemeClr>
                </a:solidFill>
                <a:latin typeface="Inter Light" panose="020B0502030000000004" pitchFamily="34" charset="0"/>
                <a:ea typeface="Inter Light" panose="020B0502030000000004" pitchFamily="34" charset="0"/>
              </a:rPr>
              <a:t>, Blue365, </a:t>
            </a:r>
            <a:r>
              <a:rPr lang="en-US" sz="1200" dirty="0" err="1">
                <a:solidFill>
                  <a:schemeClr val="tx1">
                    <a:lumMod val="85000"/>
                    <a:lumOff val="15000"/>
                  </a:schemeClr>
                </a:solidFill>
                <a:latin typeface="Inter Light" panose="020B0502030000000004" pitchFamily="34" charset="0"/>
                <a:ea typeface="Inter Light" panose="020B0502030000000004" pitchFamily="34" charset="0"/>
              </a:rPr>
              <a:t>NJWell</a:t>
            </a:r>
            <a:r>
              <a:rPr lang="en-US" sz="1200" dirty="0">
                <a:solidFill>
                  <a:schemeClr val="tx1">
                    <a:lumMod val="85000"/>
                    <a:lumOff val="15000"/>
                  </a:schemeClr>
                </a:solidFill>
                <a:latin typeface="Inter Light" panose="020B0502030000000004" pitchFamily="34" charset="0"/>
                <a:ea typeface="Inter Light" panose="020B0502030000000004" pitchFamily="34" charset="0"/>
              </a:rPr>
              <a:t>, etc.</a:t>
            </a:r>
          </a:p>
          <a:p>
            <a:pPr algn="just"/>
            <a:endParaRPr lang="en-US" sz="1200" dirty="0">
              <a:solidFill>
                <a:schemeClr val="tx1">
                  <a:lumMod val="85000"/>
                  <a:lumOff val="15000"/>
                </a:schemeClr>
              </a:solidFill>
              <a:latin typeface="Inter Light" panose="020B0502030000000004" pitchFamily="34" charset="0"/>
              <a:ea typeface="Inter Light" panose="020B0502030000000004" pitchFamily="34" charset="0"/>
            </a:endParaRP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Additional information can be found on their website and will also be discussed during the SEHBP webinars in June.</a:t>
            </a:r>
          </a:p>
        </p:txBody>
      </p:sp>
      <p:sp>
        <p:nvSpPr>
          <p:cNvPr id="33" name="TextBox 32">
            <a:extLst>
              <a:ext uri="{FF2B5EF4-FFF2-40B4-BE49-F238E27FC236}">
                <a16:creationId xmlns:a16="http://schemas.microsoft.com/office/drawing/2014/main" id="{75C42AA8-9850-717D-EB99-B755EAE60D17}"/>
              </a:ext>
            </a:extLst>
          </p:cNvPr>
          <p:cNvSpPr txBox="1"/>
          <p:nvPr/>
        </p:nvSpPr>
        <p:spPr>
          <a:xfrm>
            <a:off x="1007804" y="3474675"/>
            <a:ext cx="657552" cy="307777"/>
          </a:xfrm>
          <a:prstGeom prst="rect">
            <a:avLst/>
          </a:prstGeom>
          <a:noFill/>
        </p:spPr>
        <p:txBody>
          <a:bodyPr wrap="none" rtlCol="0">
            <a:spAutoFit/>
          </a:bodyPr>
          <a:lstStyle/>
          <a:p>
            <a:r>
              <a:rPr lang="en-US" sz="1400" dirty="0">
                <a:solidFill>
                  <a:schemeClr val="accent1"/>
                </a:solidFill>
                <a:latin typeface="Inter Bold" panose="020B0502030000000004" pitchFamily="34" charset="0"/>
                <a:ea typeface="Inter Bold" panose="020B0502030000000004" pitchFamily="34" charset="0"/>
              </a:rPr>
              <a:t>SEHBP</a:t>
            </a:r>
          </a:p>
        </p:txBody>
      </p:sp>
      <p:sp>
        <p:nvSpPr>
          <p:cNvPr id="34" name="Freeform 33">
            <a:extLst>
              <a:ext uri="{FF2B5EF4-FFF2-40B4-BE49-F238E27FC236}">
                <a16:creationId xmlns:a16="http://schemas.microsoft.com/office/drawing/2014/main" id="{0579FB0A-5152-54E6-39BD-106218E84489}"/>
              </a:ext>
            </a:extLst>
          </p:cNvPr>
          <p:cNvSpPr>
            <a:spLocks noEditPoints="1"/>
          </p:cNvSpPr>
          <p:nvPr/>
        </p:nvSpPr>
        <p:spPr bwMode="auto">
          <a:xfrm>
            <a:off x="5483961" y="2293930"/>
            <a:ext cx="306257" cy="277058"/>
          </a:xfrm>
          <a:custGeom>
            <a:avLst/>
            <a:gdLst>
              <a:gd name="T0" fmla="*/ 1783 w 3772"/>
              <a:gd name="T1" fmla="*/ 788 h 3188"/>
              <a:gd name="T2" fmla="*/ 1741 w 3772"/>
              <a:gd name="T3" fmla="*/ 1004 h 3188"/>
              <a:gd name="T4" fmla="*/ 1502 w 3772"/>
              <a:gd name="T5" fmla="*/ 1106 h 3188"/>
              <a:gd name="T6" fmla="*/ 1362 w 3772"/>
              <a:gd name="T7" fmla="*/ 1299 h 3188"/>
              <a:gd name="T8" fmla="*/ 1340 w 3772"/>
              <a:gd name="T9" fmla="*/ 1506 h 3188"/>
              <a:gd name="T10" fmla="*/ 1408 w 3772"/>
              <a:gd name="T11" fmla="*/ 1704 h 3188"/>
              <a:gd name="T12" fmla="*/ 1563 w 3772"/>
              <a:gd name="T13" fmla="*/ 1827 h 3188"/>
              <a:gd name="T14" fmla="*/ 1790 w 3772"/>
              <a:gd name="T15" fmla="*/ 1907 h 3188"/>
              <a:gd name="T16" fmla="*/ 2025 w 3772"/>
              <a:gd name="T17" fmla="*/ 1978 h 3188"/>
              <a:gd name="T18" fmla="*/ 2132 w 3772"/>
              <a:gd name="T19" fmla="*/ 2047 h 3188"/>
              <a:gd name="T20" fmla="*/ 2151 w 3772"/>
              <a:gd name="T21" fmla="*/ 2119 h 3188"/>
              <a:gd name="T22" fmla="*/ 2079 w 3772"/>
              <a:gd name="T23" fmla="*/ 2233 h 3188"/>
              <a:gd name="T24" fmla="*/ 1868 w 3772"/>
              <a:gd name="T25" fmla="*/ 2260 h 3188"/>
              <a:gd name="T26" fmla="*/ 1590 w 3772"/>
              <a:gd name="T27" fmla="*/ 2160 h 3188"/>
              <a:gd name="T28" fmla="*/ 1469 w 3772"/>
              <a:gd name="T29" fmla="*/ 2098 h 3188"/>
              <a:gd name="T30" fmla="*/ 1333 w 3772"/>
              <a:gd name="T31" fmla="*/ 2141 h 3188"/>
              <a:gd name="T32" fmla="*/ 1290 w 3772"/>
              <a:gd name="T33" fmla="*/ 2281 h 3188"/>
              <a:gd name="T34" fmla="*/ 1410 w 3772"/>
              <a:gd name="T35" fmla="*/ 2416 h 3188"/>
              <a:gd name="T36" fmla="*/ 1741 w 3772"/>
              <a:gd name="T37" fmla="*/ 2541 h 3188"/>
              <a:gd name="T38" fmla="*/ 1783 w 3772"/>
              <a:gd name="T39" fmla="*/ 2763 h 3188"/>
              <a:gd name="T40" fmla="*/ 1916 w 3772"/>
              <a:gd name="T41" fmla="*/ 2803 h 3188"/>
              <a:gd name="T42" fmla="*/ 2020 w 3772"/>
              <a:gd name="T43" fmla="*/ 2718 h 3188"/>
              <a:gd name="T44" fmla="*/ 2142 w 3772"/>
              <a:gd name="T45" fmla="*/ 2530 h 3188"/>
              <a:gd name="T46" fmla="*/ 2359 w 3772"/>
              <a:gd name="T47" fmla="*/ 2408 h 3188"/>
              <a:gd name="T48" fmla="*/ 2474 w 3772"/>
              <a:gd name="T49" fmla="*/ 2196 h 3188"/>
              <a:gd name="T50" fmla="*/ 2483 w 3772"/>
              <a:gd name="T51" fmla="*/ 2031 h 3188"/>
              <a:gd name="T52" fmla="*/ 2404 w 3772"/>
              <a:gd name="T53" fmla="*/ 1830 h 3188"/>
              <a:gd name="T54" fmla="*/ 2219 w 3772"/>
              <a:gd name="T55" fmla="*/ 1698 h 3188"/>
              <a:gd name="T56" fmla="*/ 1943 w 3772"/>
              <a:gd name="T57" fmla="*/ 1610 h 3188"/>
              <a:gd name="T58" fmla="*/ 1749 w 3772"/>
              <a:gd name="T59" fmla="*/ 1544 h 3188"/>
              <a:gd name="T60" fmla="*/ 1677 w 3772"/>
              <a:gd name="T61" fmla="*/ 1466 h 3188"/>
              <a:gd name="T62" fmla="*/ 1681 w 3772"/>
              <a:gd name="T63" fmla="*/ 1374 h 3188"/>
              <a:gd name="T64" fmla="*/ 1791 w 3772"/>
              <a:gd name="T65" fmla="*/ 1295 h 3188"/>
              <a:gd name="T66" fmla="*/ 2057 w 3772"/>
              <a:gd name="T67" fmla="*/ 1326 h 3188"/>
              <a:gd name="T68" fmla="*/ 2249 w 3772"/>
              <a:gd name="T69" fmla="*/ 1412 h 3188"/>
              <a:gd name="T70" fmla="*/ 2384 w 3772"/>
              <a:gd name="T71" fmla="*/ 1369 h 3188"/>
              <a:gd name="T72" fmla="*/ 2428 w 3772"/>
              <a:gd name="T73" fmla="*/ 1232 h 3188"/>
              <a:gd name="T74" fmla="*/ 2372 w 3772"/>
              <a:gd name="T75" fmla="*/ 1137 h 3188"/>
              <a:gd name="T76" fmla="*/ 2102 w 3772"/>
              <a:gd name="T77" fmla="*/ 1020 h 3188"/>
              <a:gd name="T78" fmla="*/ 2006 w 3772"/>
              <a:gd name="T79" fmla="*/ 808 h 3188"/>
              <a:gd name="T80" fmla="*/ 1886 w 3772"/>
              <a:gd name="T81" fmla="*/ 744 h 3188"/>
              <a:gd name="T82" fmla="*/ 2027 w 3772"/>
              <a:gd name="T83" fmla="*/ 47 h 3188"/>
              <a:gd name="T84" fmla="*/ 3749 w 3772"/>
              <a:gd name="T85" fmla="*/ 1367 h 3188"/>
              <a:gd name="T86" fmla="*/ 3759 w 3772"/>
              <a:gd name="T87" fmla="*/ 1543 h 3188"/>
              <a:gd name="T88" fmla="*/ 3645 w 3772"/>
              <a:gd name="T89" fmla="*/ 1677 h 3188"/>
              <a:gd name="T90" fmla="*/ 3377 w 3772"/>
              <a:gd name="T91" fmla="*/ 2952 h 3188"/>
              <a:gd name="T92" fmla="*/ 3307 w 3772"/>
              <a:gd name="T93" fmla="*/ 3118 h 3188"/>
              <a:gd name="T94" fmla="*/ 3141 w 3772"/>
              <a:gd name="T95" fmla="*/ 3188 h 3188"/>
              <a:gd name="T96" fmla="*/ 490 w 3772"/>
              <a:gd name="T97" fmla="*/ 3142 h 3188"/>
              <a:gd name="T98" fmla="*/ 398 w 3772"/>
              <a:gd name="T99" fmla="*/ 2991 h 3188"/>
              <a:gd name="T100" fmla="*/ 162 w 3772"/>
              <a:gd name="T101" fmla="*/ 1692 h 3188"/>
              <a:gd name="T102" fmla="*/ 26 w 3772"/>
              <a:gd name="T103" fmla="*/ 1577 h 3188"/>
              <a:gd name="T104" fmla="*/ 10 w 3772"/>
              <a:gd name="T105" fmla="*/ 1398 h 3188"/>
              <a:gd name="T106" fmla="*/ 394 w 3772"/>
              <a:gd name="T107" fmla="*/ 1055 h 3188"/>
              <a:gd name="T108" fmla="*/ 440 w 3772"/>
              <a:gd name="T109" fmla="*/ 282 h 3188"/>
              <a:gd name="T110" fmla="*/ 592 w 3772"/>
              <a:gd name="T111" fmla="*/ 188 h 3188"/>
              <a:gd name="T112" fmla="*/ 956 w 3772"/>
              <a:gd name="T113" fmla="*/ 212 h 3188"/>
              <a:gd name="T114" fmla="*/ 1071 w 3772"/>
              <a:gd name="T115" fmla="*/ 347 h 3188"/>
              <a:gd name="T116" fmla="*/ 1776 w 3772"/>
              <a:gd name="T117" fmla="*/ 26 h 3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72" h="3188">
                <a:moveTo>
                  <a:pt x="1886" y="744"/>
                </a:moveTo>
                <a:lnTo>
                  <a:pt x="1856" y="748"/>
                </a:lnTo>
                <a:lnTo>
                  <a:pt x="1829" y="756"/>
                </a:lnTo>
                <a:lnTo>
                  <a:pt x="1805" y="770"/>
                </a:lnTo>
                <a:lnTo>
                  <a:pt x="1783" y="788"/>
                </a:lnTo>
                <a:lnTo>
                  <a:pt x="1766" y="809"/>
                </a:lnTo>
                <a:lnTo>
                  <a:pt x="1752" y="833"/>
                </a:lnTo>
                <a:lnTo>
                  <a:pt x="1743" y="861"/>
                </a:lnTo>
                <a:lnTo>
                  <a:pt x="1741" y="891"/>
                </a:lnTo>
                <a:lnTo>
                  <a:pt x="1741" y="1004"/>
                </a:lnTo>
                <a:lnTo>
                  <a:pt x="1686" y="1016"/>
                </a:lnTo>
                <a:lnTo>
                  <a:pt x="1636" y="1033"/>
                </a:lnTo>
                <a:lnTo>
                  <a:pt x="1588" y="1054"/>
                </a:lnTo>
                <a:lnTo>
                  <a:pt x="1543" y="1078"/>
                </a:lnTo>
                <a:lnTo>
                  <a:pt x="1502" y="1106"/>
                </a:lnTo>
                <a:lnTo>
                  <a:pt x="1465" y="1138"/>
                </a:lnTo>
                <a:lnTo>
                  <a:pt x="1433" y="1174"/>
                </a:lnTo>
                <a:lnTo>
                  <a:pt x="1405" y="1213"/>
                </a:lnTo>
                <a:lnTo>
                  <a:pt x="1381" y="1254"/>
                </a:lnTo>
                <a:lnTo>
                  <a:pt x="1362" y="1299"/>
                </a:lnTo>
                <a:lnTo>
                  <a:pt x="1349" y="1347"/>
                </a:lnTo>
                <a:lnTo>
                  <a:pt x="1341" y="1398"/>
                </a:lnTo>
                <a:lnTo>
                  <a:pt x="1337" y="1450"/>
                </a:lnTo>
                <a:lnTo>
                  <a:pt x="1337" y="1455"/>
                </a:lnTo>
                <a:lnTo>
                  <a:pt x="1340" y="1506"/>
                </a:lnTo>
                <a:lnTo>
                  <a:pt x="1345" y="1553"/>
                </a:lnTo>
                <a:lnTo>
                  <a:pt x="1356" y="1596"/>
                </a:lnTo>
                <a:lnTo>
                  <a:pt x="1369" y="1635"/>
                </a:lnTo>
                <a:lnTo>
                  <a:pt x="1386" y="1672"/>
                </a:lnTo>
                <a:lnTo>
                  <a:pt x="1408" y="1704"/>
                </a:lnTo>
                <a:lnTo>
                  <a:pt x="1432" y="1733"/>
                </a:lnTo>
                <a:lnTo>
                  <a:pt x="1460" y="1760"/>
                </a:lnTo>
                <a:lnTo>
                  <a:pt x="1491" y="1785"/>
                </a:lnTo>
                <a:lnTo>
                  <a:pt x="1525" y="1806"/>
                </a:lnTo>
                <a:lnTo>
                  <a:pt x="1563" y="1827"/>
                </a:lnTo>
                <a:lnTo>
                  <a:pt x="1603" y="1845"/>
                </a:lnTo>
                <a:lnTo>
                  <a:pt x="1646" y="1862"/>
                </a:lnTo>
                <a:lnTo>
                  <a:pt x="1692" y="1878"/>
                </a:lnTo>
                <a:lnTo>
                  <a:pt x="1740" y="1893"/>
                </a:lnTo>
                <a:lnTo>
                  <a:pt x="1790" y="1907"/>
                </a:lnTo>
                <a:lnTo>
                  <a:pt x="1844" y="1922"/>
                </a:lnTo>
                <a:lnTo>
                  <a:pt x="1899" y="1937"/>
                </a:lnTo>
                <a:lnTo>
                  <a:pt x="1948" y="1950"/>
                </a:lnTo>
                <a:lnTo>
                  <a:pt x="1990" y="1964"/>
                </a:lnTo>
                <a:lnTo>
                  <a:pt x="2025" y="1978"/>
                </a:lnTo>
                <a:lnTo>
                  <a:pt x="2056" y="1991"/>
                </a:lnTo>
                <a:lnTo>
                  <a:pt x="2081" y="2004"/>
                </a:lnTo>
                <a:lnTo>
                  <a:pt x="2103" y="2018"/>
                </a:lnTo>
                <a:lnTo>
                  <a:pt x="2119" y="2033"/>
                </a:lnTo>
                <a:lnTo>
                  <a:pt x="2132" y="2047"/>
                </a:lnTo>
                <a:lnTo>
                  <a:pt x="2141" y="2062"/>
                </a:lnTo>
                <a:lnTo>
                  <a:pt x="2147" y="2079"/>
                </a:lnTo>
                <a:lnTo>
                  <a:pt x="2150" y="2096"/>
                </a:lnTo>
                <a:lnTo>
                  <a:pt x="2151" y="2115"/>
                </a:lnTo>
                <a:lnTo>
                  <a:pt x="2151" y="2119"/>
                </a:lnTo>
                <a:lnTo>
                  <a:pt x="2148" y="2148"/>
                </a:lnTo>
                <a:lnTo>
                  <a:pt x="2139" y="2174"/>
                </a:lnTo>
                <a:lnTo>
                  <a:pt x="2124" y="2197"/>
                </a:lnTo>
                <a:lnTo>
                  <a:pt x="2104" y="2216"/>
                </a:lnTo>
                <a:lnTo>
                  <a:pt x="2079" y="2233"/>
                </a:lnTo>
                <a:lnTo>
                  <a:pt x="2048" y="2246"/>
                </a:lnTo>
                <a:lnTo>
                  <a:pt x="2014" y="2255"/>
                </a:lnTo>
                <a:lnTo>
                  <a:pt x="1974" y="2262"/>
                </a:lnTo>
                <a:lnTo>
                  <a:pt x="1931" y="2263"/>
                </a:lnTo>
                <a:lnTo>
                  <a:pt x="1868" y="2260"/>
                </a:lnTo>
                <a:lnTo>
                  <a:pt x="1808" y="2251"/>
                </a:lnTo>
                <a:lnTo>
                  <a:pt x="1751" y="2236"/>
                </a:lnTo>
                <a:lnTo>
                  <a:pt x="1695" y="2216"/>
                </a:lnTo>
                <a:lnTo>
                  <a:pt x="1643" y="2190"/>
                </a:lnTo>
                <a:lnTo>
                  <a:pt x="1590" y="2160"/>
                </a:lnTo>
                <a:lnTo>
                  <a:pt x="1540" y="2126"/>
                </a:lnTo>
                <a:lnTo>
                  <a:pt x="1526" y="2117"/>
                </a:lnTo>
                <a:lnTo>
                  <a:pt x="1510" y="2109"/>
                </a:lnTo>
                <a:lnTo>
                  <a:pt x="1491" y="2102"/>
                </a:lnTo>
                <a:lnTo>
                  <a:pt x="1469" y="2098"/>
                </a:lnTo>
                <a:lnTo>
                  <a:pt x="1445" y="2096"/>
                </a:lnTo>
                <a:lnTo>
                  <a:pt x="1413" y="2099"/>
                </a:lnTo>
                <a:lnTo>
                  <a:pt x="1383" y="2108"/>
                </a:lnTo>
                <a:lnTo>
                  <a:pt x="1356" y="2122"/>
                </a:lnTo>
                <a:lnTo>
                  <a:pt x="1333" y="2141"/>
                </a:lnTo>
                <a:lnTo>
                  <a:pt x="1313" y="2163"/>
                </a:lnTo>
                <a:lnTo>
                  <a:pt x="1300" y="2190"/>
                </a:lnTo>
                <a:lnTo>
                  <a:pt x="1290" y="2219"/>
                </a:lnTo>
                <a:lnTo>
                  <a:pt x="1287" y="2251"/>
                </a:lnTo>
                <a:lnTo>
                  <a:pt x="1290" y="2281"/>
                </a:lnTo>
                <a:lnTo>
                  <a:pt x="1298" y="2310"/>
                </a:lnTo>
                <a:lnTo>
                  <a:pt x="1312" y="2336"/>
                </a:lnTo>
                <a:lnTo>
                  <a:pt x="1329" y="2359"/>
                </a:lnTo>
                <a:lnTo>
                  <a:pt x="1351" y="2377"/>
                </a:lnTo>
                <a:lnTo>
                  <a:pt x="1410" y="2416"/>
                </a:lnTo>
                <a:lnTo>
                  <a:pt x="1473" y="2452"/>
                </a:lnTo>
                <a:lnTo>
                  <a:pt x="1539" y="2481"/>
                </a:lnTo>
                <a:lnTo>
                  <a:pt x="1605" y="2505"/>
                </a:lnTo>
                <a:lnTo>
                  <a:pt x="1672" y="2526"/>
                </a:lnTo>
                <a:lnTo>
                  <a:pt x="1741" y="2541"/>
                </a:lnTo>
                <a:lnTo>
                  <a:pt x="1741" y="2661"/>
                </a:lnTo>
                <a:lnTo>
                  <a:pt x="1743" y="2690"/>
                </a:lnTo>
                <a:lnTo>
                  <a:pt x="1752" y="2718"/>
                </a:lnTo>
                <a:lnTo>
                  <a:pt x="1765" y="2742"/>
                </a:lnTo>
                <a:lnTo>
                  <a:pt x="1783" y="2763"/>
                </a:lnTo>
                <a:lnTo>
                  <a:pt x="1805" y="2782"/>
                </a:lnTo>
                <a:lnTo>
                  <a:pt x="1829" y="2794"/>
                </a:lnTo>
                <a:lnTo>
                  <a:pt x="1856" y="2803"/>
                </a:lnTo>
                <a:lnTo>
                  <a:pt x="1885" y="2806"/>
                </a:lnTo>
                <a:lnTo>
                  <a:pt x="1916" y="2803"/>
                </a:lnTo>
                <a:lnTo>
                  <a:pt x="1942" y="2794"/>
                </a:lnTo>
                <a:lnTo>
                  <a:pt x="1967" y="2782"/>
                </a:lnTo>
                <a:lnTo>
                  <a:pt x="1989" y="2763"/>
                </a:lnTo>
                <a:lnTo>
                  <a:pt x="2006" y="2742"/>
                </a:lnTo>
                <a:lnTo>
                  <a:pt x="2020" y="2718"/>
                </a:lnTo>
                <a:lnTo>
                  <a:pt x="2028" y="2690"/>
                </a:lnTo>
                <a:lnTo>
                  <a:pt x="2031" y="2661"/>
                </a:lnTo>
                <a:lnTo>
                  <a:pt x="2031" y="2553"/>
                </a:lnTo>
                <a:lnTo>
                  <a:pt x="2088" y="2544"/>
                </a:lnTo>
                <a:lnTo>
                  <a:pt x="2142" y="2530"/>
                </a:lnTo>
                <a:lnTo>
                  <a:pt x="2192" y="2513"/>
                </a:lnTo>
                <a:lnTo>
                  <a:pt x="2239" y="2493"/>
                </a:lnTo>
                <a:lnTo>
                  <a:pt x="2284" y="2469"/>
                </a:lnTo>
                <a:lnTo>
                  <a:pt x="2324" y="2440"/>
                </a:lnTo>
                <a:lnTo>
                  <a:pt x="2359" y="2408"/>
                </a:lnTo>
                <a:lnTo>
                  <a:pt x="2391" y="2373"/>
                </a:lnTo>
                <a:lnTo>
                  <a:pt x="2419" y="2334"/>
                </a:lnTo>
                <a:lnTo>
                  <a:pt x="2443" y="2291"/>
                </a:lnTo>
                <a:lnTo>
                  <a:pt x="2461" y="2245"/>
                </a:lnTo>
                <a:lnTo>
                  <a:pt x="2474" y="2196"/>
                </a:lnTo>
                <a:lnTo>
                  <a:pt x="2482" y="2143"/>
                </a:lnTo>
                <a:lnTo>
                  <a:pt x="2485" y="2087"/>
                </a:lnTo>
                <a:lnTo>
                  <a:pt x="2485" y="2087"/>
                </a:lnTo>
                <a:lnTo>
                  <a:pt x="2485" y="2083"/>
                </a:lnTo>
                <a:lnTo>
                  <a:pt x="2483" y="2031"/>
                </a:lnTo>
                <a:lnTo>
                  <a:pt x="2476" y="1985"/>
                </a:lnTo>
                <a:lnTo>
                  <a:pt x="2464" y="1941"/>
                </a:lnTo>
                <a:lnTo>
                  <a:pt x="2448" y="1900"/>
                </a:lnTo>
                <a:lnTo>
                  <a:pt x="2428" y="1863"/>
                </a:lnTo>
                <a:lnTo>
                  <a:pt x="2404" y="1830"/>
                </a:lnTo>
                <a:lnTo>
                  <a:pt x="2375" y="1798"/>
                </a:lnTo>
                <a:lnTo>
                  <a:pt x="2342" y="1770"/>
                </a:lnTo>
                <a:lnTo>
                  <a:pt x="2304" y="1745"/>
                </a:lnTo>
                <a:lnTo>
                  <a:pt x="2263" y="1721"/>
                </a:lnTo>
                <a:lnTo>
                  <a:pt x="2219" y="1698"/>
                </a:lnTo>
                <a:lnTo>
                  <a:pt x="2169" y="1679"/>
                </a:lnTo>
                <a:lnTo>
                  <a:pt x="2117" y="1659"/>
                </a:lnTo>
                <a:lnTo>
                  <a:pt x="2061" y="1642"/>
                </a:lnTo>
                <a:lnTo>
                  <a:pt x="2000" y="1625"/>
                </a:lnTo>
                <a:lnTo>
                  <a:pt x="1943" y="1610"/>
                </a:lnTo>
                <a:lnTo>
                  <a:pt x="1893" y="1596"/>
                </a:lnTo>
                <a:lnTo>
                  <a:pt x="1848" y="1583"/>
                </a:lnTo>
                <a:lnTo>
                  <a:pt x="1809" y="1570"/>
                </a:lnTo>
                <a:lnTo>
                  <a:pt x="1776" y="1556"/>
                </a:lnTo>
                <a:lnTo>
                  <a:pt x="1749" y="1544"/>
                </a:lnTo>
                <a:lnTo>
                  <a:pt x="1726" y="1530"/>
                </a:lnTo>
                <a:lnTo>
                  <a:pt x="1708" y="1516"/>
                </a:lnTo>
                <a:lnTo>
                  <a:pt x="1694" y="1500"/>
                </a:lnTo>
                <a:lnTo>
                  <a:pt x="1684" y="1484"/>
                </a:lnTo>
                <a:lnTo>
                  <a:pt x="1677" y="1466"/>
                </a:lnTo>
                <a:lnTo>
                  <a:pt x="1672" y="1447"/>
                </a:lnTo>
                <a:lnTo>
                  <a:pt x="1671" y="1425"/>
                </a:lnTo>
                <a:lnTo>
                  <a:pt x="1671" y="1420"/>
                </a:lnTo>
                <a:lnTo>
                  <a:pt x="1673" y="1396"/>
                </a:lnTo>
                <a:lnTo>
                  <a:pt x="1681" y="1374"/>
                </a:lnTo>
                <a:lnTo>
                  <a:pt x="1694" y="1353"/>
                </a:lnTo>
                <a:lnTo>
                  <a:pt x="1711" y="1334"/>
                </a:lnTo>
                <a:lnTo>
                  <a:pt x="1733" y="1318"/>
                </a:lnTo>
                <a:lnTo>
                  <a:pt x="1759" y="1305"/>
                </a:lnTo>
                <a:lnTo>
                  <a:pt x="1791" y="1295"/>
                </a:lnTo>
                <a:lnTo>
                  <a:pt x="1827" y="1289"/>
                </a:lnTo>
                <a:lnTo>
                  <a:pt x="1868" y="1287"/>
                </a:lnTo>
                <a:lnTo>
                  <a:pt x="1931" y="1291"/>
                </a:lnTo>
                <a:lnTo>
                  <a:pt x="1993" y="1304"/>
                </a:lnTo>
                <a:lnTo>
                  <a:pt x="2057" y="1326"/>
                </a:lnTo>
                <a:lnTo>
                  <a:pt x="2123" y="1354"/>
                </a:lnTo>
                <a:lnTo>
                  <a:pt x="2188" y="1390"/>
                </a:lnTo>
                <a:lnTo>
                  <a:pt x="2208" y="1400"/>
                </a:lnTo>
                <a:lnTo>
                  <a:pt x="2228" y="1408"/>
                </a:lnTo>
                <a:lnTo>
                  <a:pt x="2249" y="1412"/>
                </a:lnTo>
                <a:lnTo>
                  <a:pt x="2273" y="1414"/>
                </a:lnTo>
                <a:lnTo>
                  <a:pt x="2305" y="1410"/>
                </a:lnTo>
                <a:lnTo>
                  <a:pt x="2334" y="1402"/>
                </a:lnTo>
                <a:lnTo>
                  <a:pt x="2362" y="1387"/>
                </a:lnTo>
                <a:lnTo>
                  <a:pt x="2384" y="1369"/>
                </a:lnTo>
                <a:lnTo>
                  <a:pt x="2404" y="1346"/>
                </a:lnTo>
                <a:lnTo>
                  <a:pt x="2418" y="1320"/>
                </a:lnTo>
                <a:lnTo>
                  <a:pt x="2427" y="1290"/>
                </a:lnTo>
                <a:lnTo>
                  <a:pt x="2430" y="1259"/>
                </a:lnTo>
                <a:lnTo>
                  <a:pt x="2428" y="1232"/>
                </a:lnTo>
                <a:lnTo>
                  <a:pt x="2422" y="1208"/>
                </a:lnTo>
                <a:lnTo>
                  <a:pt x="2413" y="1186"/>
                </a:lnTo>
                <a:lnTo>
                  <a:pt x="2400" y="1167"/>
                </a:lnTo>
                <a:lnTo>
                  <a:pt x="2387" y="1151"/>
                </a:lnTo>
                <a:lnTo>
                  <a:pt x="2372" y="1137"/>
                </a:lnTo>
                <a:lnTo>
                  <a:pt x="2356" y="1126"/>
                </a:lnTo>
                <a:lnTo>
                  <a:pt x="2296" y="1092"/>
                </a:lnTo>
                <a:lnTo>
                  <a:pt x="2235" y="1063"/>
                </a:lnTo>
                <a:lnTo>
                  <a:pt x="2169" y="1038"/>
                </a:lnTo>
                <a:lnTo>
                  <a:pt x="2102" y="1020"/>
                </a:lnTo>
                <a:lnTo>
                  <a:pt x="2031" y="1005"/>
                </a:lnTo>
                <a:lnTo>
                  <a:pt x="2031" y="891"/>
                </a:lnTo>
                <a:lnTo>
                  <a:pt x="2028" y="861"/>
                </a:lnTo>
                <a:lnTo>
                  <a:pt x="2020" y="833"/>
                </a:lnTo>
                <a:lnTo>
                  <a:pt x="2006" y="808"/>
                </a:lnTo>
                <a:lnTo>
                  <a:pt x="1989" y="788"/>
                </a:lnTo>
                <a:lnTo>
                  <a:pt x="1967" y="770"/>
                </a:lnTo>
                <a:lnTo>
                  <a:pt x="1942" y="756"/>
                </a:lnTo>
                <a:lnTo>
                  <a:pt x="1916" y="748"/>
                </a:lnTo>
                <a:lnTo>
                  <a:pt x="1886" y="744"/>
                </a:lnTo>
                <a:close/>
                <a:moveTo>
                  <a:pt x="1885" y="0"/>
                </a:moveTo>
                <a:lnTo>
                  <a:pt x="1923" y="2"/>
                </a:lnTo>
                <a:lnTo>
                  <a:pt x="1959" y="11"/>
                </a:lnTo>
                <a:lnTo>
                  <a:pt x="1993" y="26"/>
                </a:lnTo>
                <a:lnTo>
                  <a:pt x="2027" y="47"/>
                </a:lnTo>
                <a:lnTo>
                  <a:pt x="3660" y="1267"/>
                </a:lnTo>
                <a:lnTo>
                  <a:pt x="3687" y="1287"/>
                </a:lnTo>
                <a:lnTo>
                  <a:pt x="3711" y="1311"/>
                </a:lnTo>
                <a:lnTo>
                  <a:pt x="3732" y="1337"/>
                </a:lnTo>
                <a:lnTo>
                  <a:pt x="3749" y="1367"/>
                </a:lnTo>
                <a:lnTo>
                  <a:pt x="3762" y="1399"/>
                </a:lnTo>
                <a:lnTo>
                  <a:pt x="3770" y="1433"/>
                </a:lnTo>
                <a:lnTo>
                  <a:pt x="3772" y="1468"/>
                </a:lnTo>
                <a:lnTo>
                  <a:pt x="3769" y="1506"/>
                </a:lnTo>
                <a:lnTo>
                  <a:pt x="3759" y="1543"/>
                </a:lnTo>
                <a:lnTo>
                  <a:pt x="3746" y="1577"/>
                </a:lnTo>
                <a:lnTo>
                  <a:pt x="3726" y="1608"/>
                </a:lnTo>
                <a:lnTo>
                  <a:pt x="3703" y="1635"/>
                </a:lnTo>
                <a:lnTo>
                  <a:pt x="3676" y="1658"/>
                </a:lnTo>
                <a:lnTo>
                  <a:pt x="3645" y="1677"/>
                </a:lnTo>
                <a:lnTo>
                  <a:pt x="3611" y="1692"/>
                </a:lnTo>
                <a:lnTo>
                  <a:pt x="3574" y="1700"/>
                </a:lnTo>
                <a:lnTo>
                  <a:pt x="3537" y="1704"/>
                </a:lnTo>
                <a:lnTo>
                  <a:pt x="3377" y="1704"/>
                </a:lnTo>
                <a:lnTo>
                  <a:pt x="3377" y="2952"/>
                </a:lnTo>
                <a:lnTo>
                  <a:pt x="3373" y="2991"/>
                </a:lnTo>
                <a:lnTo>
                  <a:pt x="3364" y="3027"/>
                </a:lnTo>
                <a:lnTo>
                  <a:pt x="3350" y="3060"/>
                </a:lnTo>
                <a:lnTo>
                  <a:pt x="3331" y="3091"/>
                </a:lnTo>
                <a:lnTo>
                  <a:pt x="3307" y="3118"/>
                </a:lnTo>
                <a:lnTo>
                  <a:pt x="3279" y="3142"/>
                </a:lnTo>
                <a:lnTo>
                  <a:pt x="3248" y="3162"/>
                </a:lnTo>
                <a:lnTo>
                  <a:pt x="3215" y="3176"/>
                </a:lnTo>
                <a:lnTo>
                  <a:pt x="3179" y="3185"/>
                </a:lnTo>
                <a:lnTo>
                  <a:pt x="3141" y="3188"/>
                </a:lnTo>
                <a:lnTo>
                  <a:pt x="630" y="3188"/>
                </a:lnTo>
                <a:lnTo>
                  <a:pt x="592" y="3185"/>
                </a:lnTo>
                <a:lnTo>
                  <a:pt x="556" y="3176"/>
                </a:lnTo>
                <a:lnTo>
                  <a:pt x="521" y="3162"/>
                </a:lnTo>
                <a:lnTo>
                  <a:pt x="490" y="3142"/>
                </a:lnTo>
                <a:lnTo>
                  <a:pt x="463" y="3118"/>
                </a:lnTo>
                <a:lnTo>
                  <a:pt x="440" y="3091"/>
                </a:lnTo>
                <a:lnTo>
                  <a:pt x="421" y="3060"/>
                </a:lnTo>
                <a:lnTo>
                  <a:pt x="406" y="3027"/>
                </a:lnTo>
                <a:lnTo>
                  <a:pt x="398" y="2991"/>
                </a:lnTo>
                <a:lnTo>
                  <a:pt x="394" y="2952"/>
                </a:lnTo>
                <a:lnTo>
                  <a:pt x="394" y="1704"/>
                </a:lnTo>
                <a:lnTo>
                  <a:pt x="235" y="1704"/>
                </a:lnTo>
                <a:lnTo>
                  <a:pt x="199" y="1700"/>
                </a:lnTo>
                <a:lnTo>
                  <a:pt x="162" y="1692"/>
                </a:lnTo>
                <a:lnTo>
                  <a:pt x="129" y="1679"/>
                </a:lnTo>
                <a:lnTo>
                  <a:pt x="98" y="1659"/>
                </a:lnTo>
                <a:lnTo>
                  <a:pt x="70" y="1636"/>
                </a:lnTo>
                <a:lnTo>
                  <a:pt x="47" y="1609"/>
                </a:lnTo>
                <a:lnTo>
                  <a:pt x="26" y="1577"/>
                </a:lnTo>
                <a:lnTo>
                  <a:pt x="13" y="1543"/>
                </a:lnTo>
                <a:lnTo>
                  <a:pt x="3" y="1506"/>
                </a:lnTo>
                <a:lnTo>
                  <a:pt x="0" y="1470"/>
                </a:lnTo>
                <a:lnTo>
                  <a:pt x="2" y="1433"/>
                </a:lnTo>
                <a:lnTo>
                  <a:pt x="10" y="1398"/>
                </a:lnTo>
                <a:lnTo>
                  <a:pt x="24" y="1364"/>
                </a:lnTo>
                <a:lnTo>
                  <a:pt x="42" y="1332"/>
                </a:lnTo>
                <a:lnTo>
                  <a:pt x="66" y="1304"/>
                </a:lnTo>
                <a:lnTo>
                  <a:pt x="95" y="1280"/>
                </a:lnTo>
                <a:lnTo>
                  <a:pt x="394" y="1055"/>
                </a:lnTo>
                <a:lnTo>
                  <a:pt x="394" y="421"/>
                </a:lnTo>
                <a:lnTo>
                  <a:pt x="398" y="382"/>
                </a:lnTo>
                <a:lnTo>
                  <a:pt x="406" y="347"/>
                </a:lnTo>
                <a:lnTo>
                  <a:pt x="421" y="313"/>
                </a:lnTo>
                <a:lnTo>
                  <a:pt x="440" y="282"/>
                </a:lnTo>
                <a:lnTo>
                  <a:pt x="463" y="254"/>
                </a:lnTo>
                <a:lnTo>
                  <a:pt x="490" y="231"/>
                </a:lnTo>
                <a:lnTo>
                  <a:pt x="521" y="212"/>
                </a:lnTo>
                <a:lnTo>
                  <a:pt x="556" y="197"/>
                </a:lnTo>
                <a:lnTo>
                  <a:pt x="592" y="188"/>
                </a:lnTo>
                <a:lnTo>
                  <a:pt x="630" y="186"/>
                </a:lnTo>
                <a:lnTo>
                  <a:pt x="848" y="186"/>
                </a:lnTo>
                <a:lnTo>
                  <a:pt x="886" y="188"/>
                </a:lnTo>
                <a:lnTo>
                  <a:pt x="922" y="197"/>
                </a:lnTo>
                <a:lnTo>
                  <a:pt x="956" y="212"/>
                </a:lnTo>
                <a:lnTo>
                  <a:pt x="986" y="231"/>
                </a:lnTo>
                <a:lnTo>
                  <a:pt x="1014" y="254"/>
                </a:lnTo>
                <a:lnTo>
                  <a:pt x="1038" y="282"/>
                </a:lnTo>
                <a:lnTo>
                  <a:pt x="1057" y="313"/>
                </a:lnTo>
                <a:lnTo>
                  <a:pt x="1071" y="347"/>
                </a:lnTo>
                <a:lnTo>
                  <a:pt x="1080" y="382"/>
                </a:lnTo>
                <a:lnTo>
                  <a:pt x="1084" y="421"/>
                </a:lnTo>
                <a:lnTo>
                  <a:pt x="1084" y="540"/>
                </a:lnTo>
                <a:lnTo>
                  <a:pt x="1744" y="47"/>
                </a:lnTo>
                <a:lnTo>
                  <a:pt x="1776" y="26"/>
                </a:lnTo>
                <a:lnTo>
                  <a:pt x="1812" y="11"/>
                </a:lnTo>
                <a:lnTo>
                  <a:pt x="1848" y="2"/>
                </a:lnTo>
                <a:lnTo>
                  <a:pt x="1885"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5" name="Group 42">
            <a:extLst>
              <a:ext uri="{FF2B5EF4-FFF2-40B4-BE49-F238E27FC236}">
                <a16:creationId xmlns:a16="http://schemas.microsoft.com/office/drawing/2014/main" id="{9738F239-9E58-54AE-A6C7-40E5FA1FB09A}"/>
              </a:ext>
            </a:extLst>
          </p:cNvPr>
          <p:cNvGrpSpPr>
            <a:grpSpLocks noChangeAspect="1"/>
          </p:cNvGrpSpPr>
          <p:nvPr/>
        </p:nvGrpSpPr>
        <p:grpSpPr bwMode="auto">
          <a:xfrm>
            <a:off x="5563384" y="4075749"/>
            <a:ext cx="226834" cy="285642"/>
            <a:chOff x="4772" y="2013"/>
            <a:chExt cx="837" cy="1054"/>
          </a:xfrm>
          <a:solidFill>
            <a:schemeClr val="tx1">
              <a:lumMod val="65000"/>
              <a:lumOff val="35000"/>
            </a:schemeClr>
          </a:solidFill>
        </p:grpSpPr>
        <p:sp>
          <p:nvSpPr>
            <p:cNvPr id="36" name="Freeform 44">
              <a:extLst>
                <a:ext uri="{FF2B5EF4-FFF2-40B4-BE49-F238E27FC236}">
                  <a16:creationId xmlns:a16="http://schemas.microsoft.com/office/drawing/2014/main" id="{E0E26F93-BFF6-7C58-5161-9347ACF367DB}"/>
                </a:ext>
              </a:extLst>
            </p:cNvPr>
            <p:cNvSpPr>
              <a:spLocks/>
            </p:cNvSpPr>
            <p:nvPr/>
          </p:nvSpPr>
          <p:spPr bwMode="auto">
            <a:xfrm>
              <a:off x="5192" y="2187"/>
              <a:ext cx="204" cy="204"/>
            </a:xfrm>
            <a:custGeom>
              <a:avLst/>
              <a:gdLst>
                <a:gd name="T0" fmla="*/ 306 w 612"/>
                <a:gd name="T1" fmla="*/ 0 h 613"/>
                <a:gd name="T2" fmla="*/ 348 w 612"/>
                <a:gd name="T3" fmla="*/ 2 h 613"/>
                <a:gd name="T4" fmla="*/ 387 w 612"/>
                <a:gd name="T5" fmla="*/ 10 h 613"/>
                <a:gd name="T6" fmla="*/ 425 w 612"/>
                <a:gd name="T7" fmla="*/ 24 h 613"/>
                <a:gd name="T8" fmla="*/ 460 w 612"/>
                <a:gd name="T9" fmla="*/ 41 h 613"/>
                <a:gd name="T10" fmla="*/ 493 w 612"/>
                <a:gd name="T11" fmla="*/ 63 h 613"/>
                <a:gd name="T12" fmla="*/ 523 w 612"/>
                <a:gd name="T13" fmla="*/ 89 h 613"/>
                <a:gd name="T14" fmla="*/ 548 w 612"/>
                <a:gd name="T15" fmla="*/ 119 h 613"/>
                <a:gd name="T16" fmla="*/ 570 w 612"/>
                <a:gd name="T17" fmla="*/ 151 h 613"/>
                <a:gd name="T18" fmla="*/ 588 w 612"/>
                <a:gd name="T19" fmla="*/ 186 h 613"/>
                <a:gd name="T20" fmla="*/ 601 w 612"/>
                <a:gd name="T21" fmla="*/ 225 h 613"/>
                <a:gd name="T22" fmla="*/ 609 w 612"/>
                <a:gd name="T23" fmla="*/ 264 h 613"/>
                <a:gd name="T24" fmla="*/ 612 w 612"/>
                <a:gd name="T25" fmla="*/ 306 h 613"/>
                <a:gd name="T26" fmla="*/ 609 w 612"/>
                <a:gd name="T27" fmla="*/ 348 h 613"/>
                <a:gd name="T28" fmla="*/ 601 w 612"/>
                <a:gd name="T29" fmla="*/ 387 h 613"/>
                <a:gd name="T30" fmla="*/ 588 w 612"/>
                <a:gd name="T31" fmla="*/ 425 h 613"/>
                <a:gd name="T32" fmla="*/ 570 w 612"/>
                <a:gd name="T33" fmla="*/ 460 h 613"/>
                <a:gd name="T34" fmla="*/ 548 w 612"/>
                <a:gd name="T35" fmla="*/ 493 h 613"/>
                <a:gd name="T36" fmla="*/ 523 w 612"/>
                <a:gd name="T37" fmla="*/ 523 h 613"/>
                <a:gd name="T38" fmla="*/ 493 w 612"/>
                <a:gd name="T39" fmla="*/ 548 h 613"/>
                <a:gd name="T40" fmla="*/ 460 w 612"/>
                <a:gd name="T41" fmla="*/ 570 h 613"/>
                <a:gd name="T42" fmla="*/ 425 w 612"/>
                <a:gd name="T43" fmla="*/ 588 h 613"/>
                <a:gd name="T44" fmla="*/ 387 w 612"/>
                <a:gd name="T45" fmla="*/ 601 h 613"/>
                <a:gd name="T46" fmla="*/ 348 w 612"/>
                <a:gd name="T47" fmla="*/ 609 h 613"/>
                <a:gd name="T48" fmla="*/ 306 w 612"/>
                <a:gd name="T49" fmla="*/ 613 h 613"/>
                <a:gd name="T50" fmla="*/ 265 w 612"/>
                <a:gd name="T51" fmla="*/ 609 h 613"/>
                <a:gd name="T52" fmla="*/ 225 w 612"/>
                <a:gd name="T53" fmla="*/ 601 h 613"/>
                <a:gd name="T54" fmla="*/ 188 w 612"/>
                <a:gd name="T55" fmla="*/ 588 h 613"/>
                <a:gd name="T56" fmla="*/ 151 w 612"/>
                <a:gd name="T57" fmla="*/ 570 h 613"/>
                <a:gd name="T58" fmla="*/ 119 w 612"/>
                <a:gd name="T59" fmla="*/ 548 h 613"/>
                <a:gd name="T60" fmla="*/ 89 w 612"/>
                <a:gd name="T61" fmla="*/ 523 h 613"/>
                <a:gd name="T62" fmla="*/ 63 w 612"/>
                <a:gd name="T63" fmla="*/ 493 h 613"/>
                <a:gd name="T64" fmla="*/ 42 w 612"/>
                <a:gd name="T65" fmla="*/ 460 h 613"/>
                <a:gd name="T66" fmla="*/ 24 w 612"/>
                <a:gd name="T67" fmla="*/ 425 h 613"/>
                <a:gd name="T68" fmla="*/ 11 w 612"/>
                <a:gd name="T69" fmla="*/ 387 h 613"/>
                <a:gd name="T70" fmla="*/ 2 w 612"/>
                <a:gd name="T71" fmla="*/ 348 h 613"/>
                <a:gd name="T72" fmla="*/ 0 w 612"/>
                <a:gd name="T73" fmla="*/ 306 h 613"/>
                <a:gd name="T74" fmla="*/ 2 w 612"/>
                <a:gd name="T75" fmla="*/ 264 h 613"/>
                <a:gd name="T76" fmla="*/ 11 w 612"/>
                <a:gd name="T77" fmla="*/ 225 h 613"/>
                <a:gd name="T78" fmla="*/ 24 w 612"/>
                <a:gd name="T79" fmla="*/ 186 h 613"/>
                <a:gd name="T80" fmla="*/ 42 w 612"/>
                <a:gd name="T81" fmla="*/ 151 h 613"/>
                <a:gd name="T82" fmla="*/ 63 w 612"/>
                <a:gd name="T83" fmla="*/ 119 h 613"/>
                <a:gd name="T84" fmla="*/ 89 w 612"/>
                <a:gd name="T85" fmla="*/ 89 h 613"/>
                <a:gd name="T86" fmla="*/ 119 w 612"/>
                <a:gd name="T87" fmla="*/ 63 h 613"/>
                <a:gd name="T88" fmla="*/ 151 w 612"/>
                <a:gd name="T89" fmla="*/ 41 h 613"/>
                <a:gd name="T90" fmla="*/ 188 w 612"/>
                <a:gd name="T91" fmla="*/ 24 h 613"/>
                <a:gd name="T92" fmla="*/ 225 w 612"/>
                <a:gd name="T93" fmla="*/ 10 h 613"/>
                <a:gd name="T94" fmla="*/ 265 w 612"/>
                <a:gd name="T95" fmla="*/ 2 h 613"/>
                <a:gd name="T96" fmla="*/ 306 w 612"/>
                <a:gd name="T97"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2" h="613">
                  <a:moveTo>
                    <a:pt x="306" y="0"/>
                  </a:moveTo>
                  <a:lnTo>
                    <a:pt x="348" y="2"/>
                  </a:lnTo>
                  <a:lnTo>
                    <a:pt x="387" y="10"/>
                  </a:lnTo>
                  <a:lnTo>
                    <a:pt x="425" y="24"/>
                  </a:lnTo>
                  <a:lnTo>
                    <a:pt x="460" y="41"/>
                  </a:lnTo>
                  <a:lnTo>
                    <a:pt x="493" y="63"/>
                  </a:lnTo>
                  <a:lnTo>
                    <a:pt x="523" y="89"/>
                  </a:lnTo>
                  <a:lnTo>
                    <a:pt x="548" y="119"/>
                  </a:lnTo>
                  <a:lnTo>
                    <a:pt x="570" y="151"/>
                  </a:lnTo>
                  <a:lnTo>
                    <a:pt x="588" y="186"/>
                  </a:lnTo>
                  <a:lnTo>
                    <a:pt x="601" y="225"/>
                  </a:lnTo>
                  <a:lnTo>
                    <a:pt x="609" y="264"/>
                  </a:lnTo>
                  <a:lnTo>
                    <a:pt x="612" y="306"/>
                  </a:lnTo>
                  <a:lnTo>
                    <a:pt x="609" y="348"/>
                  </a:lnTo>
                  <a:lnTo>
                    <a:pt x="601" y="387"/>
                  </a:lnTo>
                  <a:lnTo>
                    <a:pt x="588" y="425"/>
                  </a:lnTo>
                  <a:lnTo>
                    <a:pt x="570" y="460"/>
                  </a:lnTo>
                  <a:lnTo>
                    <a:pt x="548" y="493"/>
                  </a:lnTo>
                  <a:lnTo>
                    <a:pt x="523" y="523"/>
                  </a:lnTo>
                  <a:lnTo>
                    <a:pt x="493" y="548"/>
                  </a:lnTo>
                  <a:lnTo>
                    <a:pt x="460" y="570"/>
                  </a:lnTo>
                  <a:lnTo>
                    <a:pt x="425" y="588"/>
                  </a:lnTo>
                  <a:lnTo>
                    <a:pt x="387" y="601"/>
                  </a:lnTo>
                  <a:lnTo>
                    <a:pt x="348" y="609"/>
                  </a:lnTo>
                  <a:lnTo>
                    <a:pt x="306" y="613"/>
                  </a:lnTo>
                  <a:lnTo>
                    <a:pt x="265" y="609"/>
                  </a:lnTo>
                  <a:lnTo>
                    <a:pt x="225" y="601"/>
                  </a:lnTo>
                  <a:lnTo>
                    <a:pt x="188" y="588"/>
                  </a:lnTo>
                  <a:lnTo>
                    <a:pt x="151" y="570"/>
                  </a:lnTo>
                  <a:lnTo>
                    <a:pt x="119" y="548"/>
                  </a:lnTo>
                  <a:lnTo>
                    <a:pt x="89" y="523"/>
                  </a:lnTo>
                  <a:lnTo>
                    <a:pt x="63" y="493"/>
                  </a:lnTo>
                  <a:lnTo>
                    <a:pt x="42" y="460"/>
                  </a:lnTo>
                  <a:lnTo>
                    <a:pt x="24" y="425"/>
                  </a:lnTo>
                  <a:lnTo>
                    <a:pt x="11" y="387"/>
                  </a:lnTo>
                  <a:lnTo>
                    <a:pt x="2" y="348"/>
                  </a:lnTo>
                  <a:lnTo>
                    <a:pt x="0" y="306"/>
                  </a:lnTo>
                  <a:lnTo>
                    <a:pt x="2" y="264"/>
                  </a:lnTo>
                  <a:lnTo>
                    <a:pt x="11" y="225"/>
                  </a:lnTo>
                  <a:lnTo>
                    <a:pt x="24" y="186"/>
                  </a:lnTo>
                  <a:lnTo>
                    <a:pt x="42" y="151"/>
                  </a:lnTo>
                  <a:lnTo>
                    <a:pt x="63" y="119"/>
                  </a:lnTo>
                  <a:lnTo>
                    <a:pt x="89" y="89"/>
                  </a:lnTo>
                  <a:lnTo>
                    <a:pt x="119" y="63"/>
                  </a:lnTo>
                  <a:lnTo>
                    <a:pt x="151" y="41"/>
                  </a:lnTo>
                  <a:lnTo>
                    <a:pt x="188" y="24"/>
                  </a:lnTo>
                  <a:lnTo>
                    <a:pt x="225" y="10"/>
                  </a:lnTo>
                  <a:lnTo>
                    <a:pt x="265" y="2"/>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45">
              <a:extLst>
                <a:ext uri="{FF2B5EF4-FFF2-40B4-BE49-F238E27FC236}">
                  <a16:creationId xmlns:a16="http://schemas.microsoft.com/office/drawing/2014/main" id="{BFB3778D-D106-7715-BB3E-6B969CC531A3}"/>
                </a:ext>
              </a:extLst>
            </p:cNvPr>
            <p:cNvSpPr>
              <a:spLocks/>
            </p:cNvSpPr>
            <p:nvPr/>
          </p:nvSpPr>
          <p:spPr bwMode="auto">
            <a:xfrm>
              <a:off x="5282" y="2507"/>
              <a:ext cx="131" cy="131"/>
            </a:xfrm>
            <a:custGeom>
              <a:avLst/>
              <a:gdLst>
                <a:gd name="T0" fmla="*/ 197 w 393"/>
                <a:gd name="T1" fmla="*/ 0 h 393"/>
                <a:gd name="T2" fmla="*/ 232 w 393"/>
                <a:gd name="T3" fmla="*/ 3 h 393"/>
                <a:gd name="T4" fmla="*/ 265 w 393"/>
                <a:gd name="T5" fmla="*/ 13 h 393"/>
                <a:gd name="T6" fmla="*/ 296 w 393"/>
                <a:gd name="T7" fmla="*/ 27 h 393"/>
                <a:gd name="T8" fmla="*/ 323 w 393"/>
                <a:gd name="T9" fmla="*/ 46 h 393"/>
                <a:gd name="T10" fmla="*/ 347 w 393"/>
                <a:gd name="T11" fmla="*/ 70 h 393"/>
                <a:gd name="T12" fmla="*/ 366 w 393"/>
                <a:gd name="T13" fmla="*/ 97 h 393"/>
                <a:gd name="T14" fmla="*/ 381 w 393"/>
                <a:gd name="T15" fmla="*/ 128 h 393"/>
                <a:gd name="T16" fmla="*/ 390 w 393"/>
                <a:gd name="T17" fmla="*/ 162 h 393"/>
                <a:gd name="T18" fmla="*/ 393 w 393"/>
                <a:gd name="T19" fmla="*/ 197 h 393"/>
                <a:gd name="T20" fmla="*/ 390 w 393"/>
                <a:gd name="T21" fmla="*/ 232 h 393"/>
                <a:gd name="T22" fmla="*/ 381 w 393"/>
                <a:gd name="T23" fmla="*/ 265 h 393"/>
                <a:gd name="T24" fmla="*/ 366 w 393"/>
                <a:gd name="T25" fmla="*/ 296 h 393"/>
                <a:gd name="T26" fmla="*/ 347 w 393"/>
                <a:gd name="T27" fmla="*/ 324 h 393"/>
                <a:gd name="T28" fmla="*/ 323 w 393"/>
                <a:gd name="T29" fmla="*/ 347 h 393"/>
                <a:gd name="T30" fmla="*/ 296 w 393"/>
                <a:gd name="T31" fmla="*/ 366 h 393"/>
                <a:gd name="T32" fmla="*/ 265 w 393"/>
                <a:gd name="T33" fmla="*/ 381 h 393"/>
                <a:gd name="T34" fmla="*/ 232 w 393"/>
                <a:gd name="T35" fmla="*/ 390 h 393"/>
                <a:gd name="T36" fmla="*/ 197 w 393"/>
                <a:gd name="T37" fmla="*/ 393 h 393"/>
                <a:gd name="T38" fmla="*/ 162 w 393"/>
                <a:gd name="T39" fmla="*/ 390 h 393"/>
                <a:gd name="T40" fmla="*/ 127 w 393"/>
                <a:gd name="T41" fmla="*/ 381 h 393"/>
                <a:gd name="T42" fmla="*/ 97 w 393"/>
                <a:gd name="T43" fmla="*/ 366 h 393"/>
                <a:gd name="T44" fmla="*/ 70 w 393"/>
                <a:gd name="T45" fmla="*/ 347 h 393"/>
                <a:gd name="T46" fmla="*/ 46 w 393"/>
                <a:gd name="T47" fmla="*/ 324 h 393"/>
                <a:gd name="T48" fmla="*/ 27 w 393"/>
                <a:gd name="T49" fmla="*/ 296 h 393"/>
                <a:gd name="T50" fmla="*/ 13 w 393"/>
                <a:gd name="T51" fmla="*/ 265 h 393"/>
                <a:gd name="T52" fmla="*/ 3 w 393"/>
                <a:gd name="T53" fmla="*/ 232 h 393"/>
                <a:gd name="T54" fmla="*/ 0 w 393"/>
                <a:gd name="T55" fmla="*/ 197 h 393"/>
                <a:gd name="T56" fmla="*/ 3 w 393"/>
                <a:gd name="T57" fmla="*/ 162 h 393"/>
                <a:gd name="T58" fmla="*/ 13 w 393"/>
                <a:gd name="T59" fmla="*/ 128 h 393"/>
                <a:gd name="T60" fmla="*/ 27 w 393"/>
                <a:gd name="T61" fmla="*/ 97 h 393"/>
                <a:gd name="T62" fmla="*/ 46 w 393"/>
                <a:gd name="T63" fmla="*/ 70 h 393"/>
                <a:gd name="T64" fmla="*/ 70 w 393"/>
                <a:gd name="T65" fmla="*/ 46 h 393"/>
                <a:gd name="T66" fmla="*/ 97 w 393"/>
                <a:gd name="T67" fmla="*/ 27 h 393"/>
                <a:gd name="T68" fmla="*/ 127 w 393"/>
                <a:gd name="T69" fmla="*/ 13 h 393"/>
                <a:gd name="T70" fmla="*/ 162 w 393"/>
                <a:gd name="T71" fmla="*/ 3 h 393"/>
                <a:gd name="T72" fmla="*/ 197 w 393"/>
                <a:gd name="T73"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3" h="393">
                  <a:moveTo>
                    <a:pt x="197" y="0"/>
                  </a:moveTo>
                  <a:lnTo>
                    <a:pt x="232" y="3"/>
                  </a:lnTo>
                  <a:lnTo>
                    <a:pt x="265" y="13"/>
                  </a:lnTo>
                  <a:lnTo>
                    <a:pt x="296" y="27"/>
                  </a:lnTo>
                  <a:lnTo>
                    <a:pt x="323" y="46"/>
                  </a:lnTo>
                  <a:lnTo>
                    <a:pt x="347" y="70"/>
                  </a:lnTo>
                  <a:lnTo>
                    <a:pt x="366" y="97"/>
                  </a:lnTo>
                  <a:lnTo>
                    <a:pt x="381" y="128"/>
                  </a:lnTo>
                  <a:lnTo>
                    <a:pt x="390" y="162"/>
                  </a:lnTo>
                  <a:lnTo>
                    <a:pt x="393" y="197"/>
                  </a:lnTo>
                  <a:lnTo>
                    <a:pt x="390" y="232"/>
                  </a:lnTo>
                  <a:lnTo>
                    <a:pt x="381" y="265"/>
                  </a:lnTo>
                  <a:lnTo>
                    <a:pt x="366" y="296"/>
                  </a:lnTo>
                  <a:lnTo>
                    <a:pt x="347" y="324"/>
                  </a:lnTo>
                  <a:lnTo>
                    <a:pt x="323" y="347"/>
                  </a:lnTo>
                  <a:lnTo>
                    <a:pt x="296" y="366"/>
                  </a:lnTo>
                  <a:lnTo>
                    <a:pt x="265" y="381"/>
                  </a:lnTo>
                  <a:lnTo>
                    <a:pt x="232" y="390"/>
                  </a:lnTo>
                  <a:lnTo>
                    <a:pt x="197" y="393"/>
                  </a:lnTo>
                  <a:lnTo>
                    <a:pt x="162" y="390"/>
                  </a:lnTo>
                  <a:lnTo>
                    <a:pt x="127" y="381"/>
                  </a:lnTo>
                  <a:lnTo>
                    <a:pt x="97" y="366"/>
                  </a:lnTo>
                  <a:lnTo>
                    <a:pt x="70" y="347"/>
                  </a:lnTo>
                  <a:lnTo>
                    <a:pt x="46" y="324"/>
                  </a:lnTo>
                  <a:lnTo>
                    <a:pt x="27" y="296"/>
                  </a:lnTo>
                  <a:lnTo>
                    <a:pt x="13" y="265"/>
                  </a:lnTo>
                  <a:lnTo>
                    <a:pt x="3" y="232"/>
                  </a:lnTo>
                  <a:lnTo>
                    <a:pt x="0" y="197"/>
                  </a:lnTo>
                  <a:lnTo>
                    <a:pt x="3" y="162"/>
                  </a:lnTo>
                  <a:lnTo>
                    <a:pt x="13" y="128"/>
                  </a:lnTo>
                  <a:lnTo>
                    <a:pt x="27" y="97"/>
                  </a:lnTo>
                  <a:lnTo>
                    <a:pt x="46" y="70"/>
                  </a:lnTo>
                  <a:lnTo>
                    <a:pt x="70" y="46"/>
                  </a:lnTo>
                  <a:lnTo>
                    <a:pt x="97" y="27"/>
                  </a:lnTo>
                  <a:lnTo>
                    <a:pt x="127" y="13"/>
                  </a:lnTo>
                  <a:lnTo>
                    <a:pt x="162" y="3"/>
                  </a:lnTo>
                  <a:lnTo>
                    <a:pt x="1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6">
              <a:extLst>
                <a:ext uri="{FF2B5EF4-FFF2-40B4-BE49-F238E27FC236}">
                  <a16:creationId xmlns:a16="http://schemas.microsoft.com/office/drawing/2014/main" id="{D0D92B41-C2C6-39AB-29D9-260C9C437361}"/>
                </a:ext>
              </a:extLst>
            </p:cNvPr>
            <p:cNvSpPr>
              <a:spLocks noEditPoints="1"/>
            </p:cNvSpPr>
            <p:nvPr/>
          </p:nvSpPr>
          <p:spPr bwMode="auto">
            <a:xfrm>
              <a:off x="4772" y="2013"/>
              <a:ext cx="837" cy="1054"/>
            </a:xfrm>
            <a:custGeom>
              <a:avLst/>
              <a:gdLst>
                <a:gd name="T0" fmla="*/ 1521 w 2511"/>
                <a:gd name="T1" fmla="*/ 1479 h 3162"/>
                <a:gd name="T2" fmla="*/ 1439 w 2511"/>
                <a:gd name="T3" fmla="*/ 1684 h 3162"/>
                <a:gd name="T4" fmla="*/ 1526 w 2511"/>
                <a:gd name="T5" fmla="*/ 1887 h 3162"/>
                <a:gd name="T6" fmla="*/ 1733 w 2511"/>
                <a:gd name="T7" fmla="*/ 1968 h 3162"/>
                <a:gd name="T8" fmla="*/ 1936 w 2511"/>
                <a:gd name="T9" fmla="*/ 1880 h 3162"/>
                <a:gd name="T10" fmla="*/ 2016 w 2511"/>
                <a:gd name="T11" fmla="*/ 1676 h 3162"/>
                <a:gd name="T12" fmla="*/ 1928 w 2511"/>
                <a:gd name="T13" fmla="*/ 1472 h 3162"/>
                <a:gd name="T14" fmla="*/ 1724 w 2511"/>
                <a:gd name="T15" fmla="*/ 1391 h 3162"/>
                <a:gd name="T16" fmla="*/ 1450 w 2511"/>
                <a:gd name="T17" fmla="*/ 395 h 3162"/>
                <a:gd name="T18" fmla="*/ 1201 w 2511"/>
                <a:gd name="T19" fmla="*/ 568 h 3162"/>
                <a:gd name="T20" fmla="*/ 1119 w 2511"/>
                <a:gd name="T21" fmla="*/ 856 h 3162"/>
                <a:gd name="T22" fmla="*/ 1239 w 2511"/>
                <a:gd name="T23" fmla="*/ 1134 h 3162"/>
                <a:gd name="T24" fmla="*/ 1526 w 2511"/>
                <a:gd name="T25" fmla="*/ 1383 h 3162"/>
                <a:gd name="T26" fmla="*/ 1786 w 2511"/>
                <a:gd name="T27" fmla="*/ 1339 h 3162"/>
                <a:gd name="T28" fmla="*/ 1978 w 2511"/>
                <a:gd name="T29" fmla="*/ 1010 h 3162"/>
                <a:gd name="T30" fmla="*/ 2001 w 2511"/>
                <a:gd name="T31" fmla="*/ 710 h 3162"/>
                <a:gd name="T32" fmla="*/ 1827 w 2511"/>
                <a:gd name="T33" fmla="*/ 462 h 3162"/>
                <a:gd name="T34" fmla="*/ 1410 w 2511"/>
                <a:gd name="T35" fmla="*/ 3 h 3162"/>
                <a:gd name="T36" fmla="*/ 1857 w 2511"/>
                <a:gd name="T37" fmla="*/ 95 h 3162"/>
                <a:gd name="T38" fmla="*/ 2181 w 2511"/>
                <a:gd name="T39" fmla="*/ 322 h 3162"/>
                <a:gd name="T40" fmla="*/ 2399 w 2511"/>
                <a:gd name="T41" fmla="*/ 626 h 3162"/>
                <a:gd name="T42" fmla="*/ 2502 w 2511"/>
                <a:gd name="T43" fmla="*/ 935 h 3162"/>
                <a:gd name="T44" fmla="*/ 2478 w 2511"/>
                <a:gd name="T45" fmla="*/ 1324 h 3162"/>
                <a:gd name="T46" fmla="*/ 2348 w 2511"/>
                <a:gd name="T47" fmla="*/ 1684 h 3162"/>
                <a:gd name="T48" fmla="*/ 2178 w 2511"/>
                <a:gd name="T49" fmla="*/ 1960 h 3162"/>
                <a:gd name="T50" fmla="*/ 2044 w 2511"/>
                <a:gd name="T51" fmla="*/ 2176 h 3162"/>
                <a:gd name="T52" fmla="*/ 2016 w 2511"/>
                <a:gd name="T53" fmla="*/ 2402 h 3162"/>
                <a:gd name="T54" fmla="*/ 2119 w 2511"/>
                <a:gd name="T55" fmla="*/ 2693 h 3162"/>
                <a:gd name="T56" fmla="*/ 2286 w 2511"/>
                <a:gd name="T57" fmla="*/ 2935 h 3162"/>
                <a:gd name="T58" fmla="*/ 2442 w 2511"/>
                <a:gd name="T59" fmla="*/ 3100 h 3162"/>
                <a:gd name="T60" fmla="*/ 2511 w 2511"/>
                <a:gd name="T61" fmla="*/ 3162 h 3162"/>
                <a:gd name="T62" fmla="*/ 789 w 2511"/>
                <a:gd name="T63" fmla="*/ 3135 h 3162"/>
                <a:gd name="T64" fmla="*/ 897 w 2511"/>
                <a:gd name="T65" fmla="*/ 3037 h 3162"/>
                <a:gd name="T66" fmla="*/ 974 w 2511"/>
                <a:gd name="T67" fmla="*/ 2864 h 3162"/>
                <a:gd name="T68" fmla="*/ 921 w 2511"/>
                <a:gd name="T69" fmla="*/ 2670 h 3162"/>
                <a:gd name="T70" fmla="*/ 697 w 2511"/>
                <a:gd name="T71" fmla="*/ 2709 h 3162"/>
                <a:gd name="T72" fmla="*/ 448 w 2511"/>
                <a:gd name="T73" fmla="*/ 2721 h 3162"/>
                <a:gd name="T74" fmla="*/ 292 w 2511"/>
                <a:gd name="T75" fmla="*/ 2614 h 3162"/>
                <a:gd name="T76" fmla="*/ 287 w 2511"/>
                <a:gd name="T77" fmla="*/ 2489 h 3162"/>
                <a:gd name="T78" fmla="*/ 305 w 2511"/>
                <a:gd name="T79" fmla="*/ 2372 h 3162"/>
                <a:gd name="T80" fmla="*/ 233 w 2511"/>
                <a:gd name="T81" fmla="*/ 2268 h 3162"/>
                <a:gd name="T82" fmla="*/ 201 w 2511"/>
                <a:gd name="T83" fmla="*/ 2108 h 3162"/>
                <a:gd name="T84" fmla="*/ 222 w 2511"/>
                <a:gd name="T85" fmla="*/ 1976 h 3162"/>
                <a:gd name="T86" fmla="*/ 195 w 2511"/>
                <a:gd name="T87" fmla="*/ 1954 h 3162"/>
                <a:gd name="T88" fmla="*/ 73 w 2511"/>
                <a:gd name="T89" fmla="*/ 1912 h 3162"/>
                <a:gd name="T90" fmla="*/ 0 w 2511"/>
                <a:gd name="T91" fmla="*/ 1837 h 3162"/>
                <a:gd name="T92" fmla="*/ 36 w 2511"/>
                <a:gd name="T93" fmla="*/ 1735 h 3162"/>
                <a:gd name="T94" fmla="*/ 131 w 2511"/>
                <a:gd name="T95" fmla="*/ 1559 h 3162"/>
                <a:gd name="T96" fmla="*/ 230 w 2511"/>
                <a:gd name="T97" fmla="*/ 1397 h 3162"/>
                <a:gd name="T98" fmla="*/ 274 w 2511"/>
                <a:gd name="T99" fmla="*/ 1326 h 3162"/>
                <a:gd name="T100" fmla="*/ 242 w 2511"/>
                <a:gd name="T101" fmla="*/ 1264 h 3162"/>
                <a:gd name="T102" fmla="*/ 198 w 2511"/>
                <a:gd name="T103" fmla="*/ 1158 h 3162"/>
                <a:gd name="T104" fmla="*/ 204 w 2511"/>
                <a:gd name="T105" fmla="*/ 979 h 3162"/>
                <a:gd name="T106" fmla="*/ 294 w 2511"/>
                <a:gd name="T107" fmla="*/ 637 h 3162"/>
                <a:gd name="T108" fmla="*/ 494 w 2511"/>
                <a:gd name="T109" fmla="*/ 278 h 3162"/>
                <a:gd name="T110" fmla="*/ 810 w 2511"/>
                <a:gd name="T111" fmla="*/ 74 h 3162"/>
                <a:gd name="T112" fmla="*/ 1243 w 2511"/>
                <a:gd name="T113" fmla="*/ 0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11" h="3162">
                  <a:moveTo>
                    <a:pt x="1709" y="1323"/>
                  </a:moveTo>
                  <a:lnTo>
                    <a:pt x="1603" y="1345"/>
                  </a:lnTo>
                  <a:lnTo>
                    <a:pt x="1616" y="1414"/>
                  </a:lnTo>
                  <a:lnTo>
                    <a:pt x="1581" y="1430"/>
                  </a:lnTo>
                  <a:lnTo>
                    <a:pt x="1549" y="1453"/>
                  </a:lnTo>
                  <a:lnTo>
                    <a:pt x="1521" y="1479"/>
                  </a:lnTo>
                  <a:lnTo>
                    <a:pt x="1462" y="1440"/>
                  </a:lnTo>
                  <a:lnTo>
                    <a:pt x="1402" y="1533"/>
                  </a:lnTo>
                  <a:lnTo>
                    <a:pt x="1461" y="1570"/>
                  </a:lnTo>
                  <a:lnTo>
                    <a:pt x="1449" y="1607"/>
                  </a:lnTo>
                  <a:lnTo>
                    <a:pt x="1441" y="1645"/>
                  </a:lnTo>
                  <a:lnTo>
                    <a:pt x="1439" y="1684"/>
                  </a:lnTo>
                  <a:lnTo>
                    <a:pt x="1371" y="1698"/>
                  </a:lnTo>
                  <a:lnTo>
                    <a:pt x="1394" y="1806"/>
                  </a:lnTo>
                  <a:lnTo>
                    <a:pt x="1462" y="1791"/>
                  </a:lnTo>
                  <a:lnTo>
                    <a:pt x="1480" y="1827"/>
                  </a:lnTo>
                  <a:lnTo>
                    <a:pt x="1501" y="1859"/>
                  </a:lnTo>
                  <a:lnTo>
                    <a:pt x="1526" y="1887"/>
                  </a:lnTo>
                  <a:lnTo>
                    <a:pt x="1489" y="1946"/>
                  </a:lnTo>
                  <a:lnTo>
                    <a:pt x="1581" y="2006"/>
                  </a:lnTo>
                  <a:lnTo>
                    <a:pt x="1619" y="1947"/>
                  </a:lnTo>
                  <a:lnTo>
                    <a:pt x="1655" y="1959"/>
                  </a:lnTo>
                  <a:lnTo>
                    <a:pt x="1694" y="1966"/>
                  </a:lnTo>
                  <a:lnTo>
                    <a:pt x="1733" y="1968"/>
                  </a:lnTo>
                  <a:lnTo>
                    <a:pt x="1747" y="2037"/>
                  </a:lnTo>
                  <a:lnTo>
                    <a:pt x="1854" y="2014"/>
                  </a:lnTo>
                  <a:lnTo>
                    <a:pt x="1839" y="1946"/>
                  </a:lnTo>
                  <a:lnTo>
                    <a:pt x="1874" y="1928"/>
                  </a:lnTo>
                  <a:lnTo>
                    <a:pt x="1907" y="1906"/>
                  </a:lnTo>
                  <a:lnTo>
                    <a:pt x="1936" y="1880"/>
                  </a:lnTo>
                  <a:lnTo>
                    <a:pt x="1993" y="1919"/>
                  </a:lnTo>
                  <a:lnTo>
                    <a:pt x="2053" y="1827"/>
                  </a:lnTo>
                  <a:lnTo>
                    <a:pt x="1995" y="1788"/>
                  </a:lnTo>
                  <a:lnTo>
                    <a:pt x="2007" y="1752"/>
                  </a:lnTo>
                  <a:lnTo>
                    <a:pt x="2014" y="1714"/>
                  </a:lnTo>
                  <a:lnTo>
                    <a:pt x="2016" y="1676"/>
                  </a:lnTo>
                  <a:lnTo>
                    <a:pt x="2084" y="1661"/>
                  </a:lnTo>
                  <a:lnTo>
                    <a:pt x="2062" y="1554"/>
                  </a:lnTo>
                  <a:lnTo>
                    <a:pt x="1994" y="1568"/>
                  </a:lnTo>
                  <a:lnTo>
                    <a:pt x="1977" y="1533"/>
                  </a:lnTo>
                  <a:lnTo>
                    <a:pt x="1954" y="1501"/>
                  </a:lnTo>
                  <a:lnTo>
                    <a:pt x="1928" y="1472"/>
                  </a:lnTo>
                  <a:lnTo>
                    <a:pt x="1967" y="1414"/>
                  </a:lnTo>
                  <a:lnTo>
                    <a:pt x="1876" y="1354"/>
                  </a:lnTo>
                  <a:lnTo>
                    <a:pt x="1837" y="1413"/>
                  </a:lnTo>
                  <a:lnTo>
                    <a:pt x="1800" y="1400"/>
                  </a:lnTo>
                  <a:lnTo>
                    <a:pt x="1763" y="1393"/>
                  </a:lnTo>
                  <a:lnTo>
                    <a:pt x="1724" y="1391"/>
                  </a:lnTo>
                  <a:lnTo>
                    <a:pt x="1709" y="1323"/>
                  </a:lnTo>
                  <a:close/>
                  <a:moveTo>
                    <a:pt x="1608" y="273"/>
                  </a:moveTo>
                  <a:lnTo>
                    <a:pt x="1583" y="379"/>
                  </a:lnTo>
                  <a:lnTo>
                    <a:pt x="1538" y="379"/>
                  </a:lnTo>
                  <a:lnTo>
                    <a:pt x="1494" y="385"/>
                  </a:lnTo>
                  <a:lnTo>
                    <a:pt x="1450" y="395"/>
                  </a:lnTo>
                  <a:lnTo>
                    <a:pt x="1406" y="409"/>
                  </a:lnTo>
                  <a:lnTo>
                    <a:pt x="1348" y="316"/>
                  </a:lnTo>
                  <a:lnTo>
                    <a:pt x="1203" y="406"/>
                  </a:lnTo>
                  <a:lnTo>
                    <a:pt x="1261" y="499"/>
                  </a:lnTo>
                  <a:lnTo>
                    <a:pt x="1229" y="532"/>
                  </a:lnTo>
                  <a:lnTo>
                    <a:pt x="1201" y="568"/>
                  </a:lnTo>
                  <a:lnTo>
                    <a:pt x="1177" y="606"/>
                  </a:lnTo>
                  <a:lnTo>
                    <a:pt x="1157" y="645"/>
                  </a:lnTo>
                  <a:lnTo>
                    <a:pt x="1051" y="621"/>
                  </a:lnTo>
                  <a:lnTo>
                    <a:pt x="1013" y="787"/>
                  </a:lnTo>
                  <a:lnTo>
                    <a:pt x="1119" y="812"/>
                  </a:lnTo>
                  <a:lnTo>
                    <a:pt x="1119" y="856"/>
                  </a:lnTo>
                  <a:lnTo>
                    <a:pt x="1124" y="901"/>
                  </a:lnTo>
                  <a:lnTo>
                    <a:pt x="1134" y="945"/>
                  </a:lnTo>
                  <a:lnTo>
                    <a:pt x="1149" y="989"/>
                  </a:lnTo>
                  <a:lnTo>
                    <a:pt x="1057" y="1047"/>
                  </a:lnTo>
                  <a:lnTo>
                    <a:pt x="1147" y="1191"/>
                  </a:lnTo>
                  <a:lnTo>
                    <a:pt x="1239" y="1134"/>
                  </a:lnTo>
                  <a:lnTo>
                    <a:pt x="1272" y="1166"/>
                  </a:lnTo>
                  <a:lnTo>
                    <a:pt x="1307" y="1194"/>
                  </a:lnTo>
                  <a:lnTo>
                    <a:pt x="1345" y="1218"/>
                  </a:lnTo>
                  <a:lnTo>
                    <a:pt x="1384" y="1238"/>
                  </a:lnTo>
                  <a:lnTo>
                    <a:pt x="1361" y="1345"/>
                  </a:lnTo>
                  <a:lnTo>
                    <a:pt x="1526" y="1383"/>
                  </a:lnTo>
                  <a:lnTo>
                    <a:pt x="1551" y="1277"/>
                  </a:lnTo>
                  <a:lnTo>
                    <a:pt x="1595" y="1276"/>
                  </a:lnTo>
                  <a:lnTo>
                    <a:pt x="1641" y="1271"/>
                  </a:lnTo>
                  <a:lnTo>
                    <a:pt x="1685" y="1261"/>
                  </a:lnTo>
                  <a:lnTo>
                    <a:pt x="1729" y="1247"/>
                  </a:lnTo>
                  <a:lnTo>
                    <a:pt x="1786" y="1339"/>
                  </a:lnTo>
                  <a:lnTo>
                    <a:pt x="1930" y="1248"/>
                  </a:lnTo>
                  <a:lnTo>
                    <a:pt x="1873" y="1156"/>
                  </a:lnTo>
                  <a:lnTo>
                    <a:pt x="1906" y="1123"/>
                  </a:lnTo>
                  <a:lnTo>
                    <a:pt x="1933" y="1088"/>
                  </a:lnTo>
                  <a:lnTo>
                    <a:pt x="1957" y="1050"/>
                  </a:lnTo>
                  <a:lnTo>
                    <a:pt x="1978" y="1010"/>
                  </a:lnTo>
                  <a:lnTo>
                    <a:pt x="2083" y="1034"/>
                  </a:lnTo>
                  <a:lnTo>
                    <a:pt x="2122" y="869"/>
                  </a:lnTo>
                  <a:lnTo>
                    <a:pt x="2016" y="844"/>
                  </a:lnTo>
                  <a:lnTo>
                    <a:pt x="2015" y="799"/>
                  </a:lnTo>
                  <a:lnTo>
                    <a:pt x="2010" y="754"/>
                  </a:lnTo>
                  <a:lnTo>
                    <a:pt x="2001" y="710"/>
                  </a:lnTo>
                  <a:lnTo>
                    <a:pt x="1986" y="666"/>
                  </a:lnTo>
                  <a:lnTo>
                    <a:pt x="2078" y="609"/>
                  </a:lnTo>
                  <a:lnTo>
                    <a:pt x="1988" y="464"/>
                  </a:lnTo>
                  <a:lnTo>
                    <a:pt x="1896" y="522"/>
                  </a:lnTo>
                  <a:lnTo>
                    <a:pt x="1863" y="490"/>
                  </a:lnTo>
                  <a:lnTo>
                    <a:pt x="1827" y="462"/>
                  </a:lnTo>
                  <a:lnTo>
                    <a:pt x="1790" y="437"/>
                  </a:lnTo>
                  <a:lnTo>
                    <a:pt x="1749" y="418"/>
                  </a:lnTo>
                  <a:lnTo>
                    <a:pt x="1774" y="311"/>
                  </a:lnTo>
                  <a:lnTo>
                    <a:pt x="1608" y="273"/>
                  </a:lnTo>
                  <a:close/>
                  <a:moveTo>
                    <a:pt x="1325" y="0"/>
                  </a:moveTo>
                  <a:lnTo>
                    <a:pt x="1410" y="3"/>
                  </a:lnTo>
                  <a:lnTo>
                    <a:pt x="1498" y="9"/>
                  </a:lnTo>
                  <a:lnTo>
                    <a:pt x="1588" y="19"/>
                  </a:lnTo>
                  <a:lnTo>
                    <a:pt x="1659" y="31"/>
                  </a:lnTo>
                  <a:lnTo>
                    <a:pt x="1728" y="47"/>
                  </a:lnTo>
                  <a:lnTo>
                    <a:pt x="1794" y="69"/>
                  </a:lnTo>
                  <a:lnTo>
                    <a:pt x="1857" y="95"/>
                  </a:lnTo>
                  <a:lnTo>
                    <a:pt x="1918" y="124"/>
                  </a:lnTo>
                  <a:lnTo>
                    <a:pt x="1976" y="158"/>
                  </a:lnTo>
                  <a:lnTo>
                    <a:pt x="2032" y="194"/>
                  </a:lnTo>
                  <a:lnTo>
                    <a:pt x="2083" y="235"/>
                  </a:lnTo>
                  <a:lnTo>
                    <a:pt x="2134" y="277"/>
                  </a:lnTo>
                  <a:lnTo>
                    <a:pt x="2181" y="322"/>
                  </a:lnTo>
                  <a:lnTo>
                    <a:pt x="2224" y="370"/>
                  </a:lnTo>
                  <a:lnTo>
                    <a:pt x="2265" y="419"/>
                  </a:lnTo>
                  <a:lnTo>
                    <a:pt x="2304" y="469"/>
                  </a:lnTo>
                  <a:lnTo>
                    <a:pt x="2338" y="520"/>
                  </a:lnTo>
                  <a:lnTo>
                    <a:pt x="2370" y="573"/>
                  </a:lnTo>
                  <a:lnTo>
                    <a:pt x="2399" y="626"/>
                  </a:lnTo>
                  <a:lnTo>
                    <a:pt x="2424" y="678"/>
                  </a:lnTo>
                  <a:lnTo>
                    <a:pt x="2446" y="732"/>
                  </a:lnTo>
                  <a:lnTo>
                    <a:pt x="2465" y="784"/>
                  </a:lnTo>
                  <a:lnTo>
                    <a:pt x="2480" y="836"/>
                  </a:lnTo>
                  <a:lnTo>
                    <a:pt x="2493" y="886"/>
                  </a:lnTo>
                  <a:lnTo>
                    <a:pt x="2502" y="935"/>
                  </a:lnTo>
                  <a:lnTo>
                    <a:pt x="2507" y="982"/>
                  </a:lnTo>
                  <a:lnTo>
                    <a:pt x="2509" y="1027"/>
                  </a:lnTo>
                  <a:lnTo>
                    <a:pt x="2507" y="1107"/>
                  </a:lnTo>
                  <a:lnTo>
                    <a:pt x="2502" y="1182"/>
                  </a:lnTo>
                  <a:lnTo>
                    <a:pt x="2492" y="1255"/>
                  </a:lnTo>
                  <a:lnTo>
                    <a:pt x="2478" y="1324"/>
                  </a:lnTo>
                  <a:lnTo>
                    <a:pt x="2463" y="1391"/>
                  </a:lnTo>
                  <a:lnTo>
                    <a:pt x="2444" y="1454"/>
                  </a:lnTo>
                  <a:lnTo>
                    <a:pt x="2422" y="1515"/>
                  </a:lnTo>
                  <a:lnTo>
                    <a:pt x="2399" y="1574"/>
                  </a:lnTo>
                  <a:lnTo>
                    <a:pt x="2374" y="1630"/>
                  </a:lnTo>
                  <a:lnTo>
                    <a:pt x="2348" y="1684"/>
                  </a:lnTo>
                  <a:lnTo>
                    <a:pt x="2320" y="1735"/>
                  </a:lnTo>
                  <a:lnTo>
                    <a:pt x="2292" y="1783"/>
                  </a:lnTo>
                  <a:lnTo>
                    <a:pt x="2263" y="1831"/>
                  </a:lnTo>
                  <a:lnTo>
                    <a:pt x="2234" y="1875"/>
                  </a:lnTo>
                  <a:lnTo>
                    <a:pt x="2206" y="1919"/>
                  </a:lnTo>
                  <a:lnTo>
                    <a:pt x="2178" y="1960"/>
                  </a:lnTo>
                  <a:lnTo>
                    <a:pt x="2152" y="1999"/>
                  </a:lnTo>
                  <a:lnTo>
                    <a:pt x="2127" y="2038"/>
                  </a:lnTo>
                  <a:lnTo>
                    <a:pt x="2103" y="2074"/>
                  </a:lnTo>
                  <a:lnTo>
                    <a:pt x="2081" y="2109"/>
                  </a:lnTo>
                  <a:lnTo>
                    <a:pt x="2062" y="2143"/>
                  </a:lnTo>
                  <a:lnTo>
                    <a:pt x="2044" y="2176"/>
                  </a:lnTo>
                  <a:lnTo>
                    <a:pt x="2031" y="2207"/>
                  </a:lnTo>
                  <a:lnTo>
                    <a:pt x="2020" y="2238"/>
                  </a:lnTo>
                  <a:lnTo>
                    <a:pt x="2013" y="2268"/>
                  </a:lnTo>
                  <a:lnTo>
                    <a:pt x="2010" y="2298"/>
                  </a:lnTo>
                  <a:lnTo>
                    <a:pt x="2011" y="2350"/>
                  </a:lnTo>
                  <a:lnTo>
                    <a:pt x="2016" y="2402"/>
                  </a:lnTo>
                  <a:lnTo>
                    <a:pt x="2025" y="2453"/>
                  </a:lnTo>
                  <a:lnTo>
                    <a:pt x="2039" y="2502"/>
                  </a:lnTo>
                  <a:lnTo>
                    <a:pt x="2054" y="2552"/>
                  </a:lnTo>
                  <a:lnTo>
                    <a:pt x="2074" y="2599"/>
                  </a:lnTo>
                  <a:lnTo>
                    <a:pt x="2095" y="2647"/>
                  </a:lnTo>
                  <a:lnTo>
                    <a:pt x="2119" y="2693"/>
                  </a:lnTo>
                  <a:lnTo>
                    <a:pt x="2144" y="2737"/>
                  </a:lnTo>
                  <a:lnTo>
                    <a:pt x="2171" y="2781"/>
                  </a:lnTo>
                  <a:lnTo>
                    <a:pt x="2199" y="2822"/>
                  </a:lnTo>
                  <a:lnTo>
                    <a:pt x="2228" y="2861"/>
                  </a:lnTo>
                  <a:lnTo>
                    <a:pt x="2257" y="2899"/>
                  </a:lnTo>
                  <a:lnTo>
                    <a:pt x="2286" y="2935"/>
                  </a:lnTo>
                  <a:lnTo>
                    <a:pt x="2315" y="2969"/>
                  </a:lnTo>
                  <a:lnTo>
                    <a:pt x="2343" y="3000"/>
                  </a:lnTo>
                  <a:lnTo>
                    <a:pt x="2371" y="3029"/>
                  </a:lnTo>
                  <a:lnTo>
                    <a:pt x="2397" y="3056"/>
                  </a:lnTo>
                  <a:lnTo>
                    <a:pt x="2420" y="3080"/>
                  </a:lnTo>
                  <a:lnTo>
                    <a:pt x="2442" y="3100"/>
                  </a:lnTo>
                  <a:lnTo>
                    <a:pt x="2462" y="3119"/>
                  </a:lnTo>
                  <a:lnTo>
                    <a:pt x="2479" y="3134"/>
                  </a:lnTo>
                  <a:lnTo>
                    <a:pt x="2493" y="3146"/>
                  </a:lnTo>
                  <a:lnTo>
                    <a:pt x="2503" y="3155"/>
                  </a:lnTo>
                  <a:lnTo>
                    <a:pt x="2509" y="3160"/>
                  </a:lnTo>
                  <a:lnTo>
                    <a:pt x="2511" y="3162"/>
                  </a:lnTo>
                  <a:lnTo>
                    <a:pt x="746" y="3162"/>
                  </a:lnTo>
                  <a:lnTo>
                    <a:pt x="749" y="3160"/>
                  </a:lnTo>
                  <a:lnTo>
                    <a:pt x="755" y="3157"/>
                  </a:lnTo>
                  <a:lnTo>
                    <a:pt x="763" y="3152"/>
                  </a:lnTo>
                  <a:lnTo>
                    <a:pt x="775" y="3145"/>
                  </a:lnTo>
                  <a:lnTo>
                    <a:pt x="789" y="3135"/>
                  </a:lnTo>
                  <a:lnTo>
                    <a:pt x="805" y="3124"/>
                  </a:lnTo>
                  <a:lnTo>
                    <a:pt x="823" y="3111"/>
                  </a:lnTo>
                  <a:lnTo>
                    <a:pt x="841" y="3096"/>
                  </a:lnTo>
                  <a:lnTo>
                    <a:pt x="860" y="3078"/>
                  </a:lnTo>
                  <a:lnTo>
                    <a:pt x="879" y="3059"/>
                  </a:lnTo>
                  <a:lnTo>
                    <a:pt x="897" y="3037"/>
                  </a:lnTo>
                  <a:lnTo>
                    <a:pt x="915" y="3013"/>
                  </a:lnTo>
                  <a:lnTo>
                    <a:pt x="931" y="2987"/>
                  </a:lnTo>
                  <a:lnTo>
                    <a:pt x="946" y="2959"/>
                  </a:lnTo>
                  <a:lnTo>
                    <a:pt x="957" y="2931"/>
                  </a:lnTo>
                  <a:lnTo>
                    <a:pt x="968" y="2898"/>
                  </a:lnTo>
                  <a:lnTo>
                    <a:pt x="974" y="2864"/>
                  </a:lnTo>
                  <a:lnTo>
                    <a:pt x="977" y="2829"/>
                  </a:lnTo>
                  <a:lnTo>
                    <a:pt x="975" y="2791"/>
                  </a:lnTo>
                  <a:lnTo>
                    <a:pt x="970" y="2752"/>
                  </a:lnTo>
                  <a:lnTo>
                    <a:pt x="959" y="2710"/>
                  </a:lnTo>
                  <a:lnTo>
                    <a:pt x="943" y="2666"/>
                  </a:lnTo>
                  <a:lnTo>
                    <a:pt x="921" y="2670"/>
                  </a:lnTo>
                  <a:lnTo>
                    <a:pt x="893" y="2675"/>
                  </a:lnTo>
                  <a:lnTo>
                    <a:pt x="860" y="2681"/>
                  </a:lnTo>
                  <a:lnTo>
                    <a:pt x="823" y="2687"/>
                  </a:lnTo>
                  <a:lnTo>
                    <a:pt x="783" y="2695"/>
                  </a:lnTo>
                  <a:lnTo>
                    <a:pt x="740" y="2702"/>
                  </a:lnTo>
                  <a:lnTo>
                    <a:pt x="697" y="2709"/>
                  </a:lnTo>
                  <a:lnTo>
                    <a:pt x="652" y="2715"/>
                  </a:lnTo>
                  <a:lnTo>
                    <a:pt x="608" y="2723"/>
                  </a:lnTo>
                  <a:lnTo>
                    <a:pt x="566" y="2729"/>
                  </a:lnTo>
                  <a:lnTo>
                    <a:pt x="524" y="2731"/>
                  </a:lnTo>
                  <a:lnTo>
                    <a:pt x="485" y="2728"/>
                  </a:lnTo>
                  <a:lnTo>
                    <a:pt x="448" y="2721"/>
                  </a:lnTo>
                  <a:lnTo>
                    <a:pt x="414" y="2708"/>
                  </a:lnTo>
                  <a:lnTo>
                    <a:pt x="381" y="2694"/>
                  </a:lnTo>
                  <a:lnTo>
                    <a:pt x="353" y="2676"/>
                  </a:lnTo>
                  <a:lnTo>
                    <a:pt x="328" y="2656"/>
                  </a:lnTo>
                  <a:lnTo>
                    <a:pt x="308" y="2636"/>
                  </a:lnTo>
                  <a:lnTo>
                    <a:pt x="292" y="2614"/>
                  </a:lnTo>
                  <a:lnTo>
                    <a:pt x="281" y="2593"/>
                  </a:lnTo>
                  <a:lnTo>
                    <a:pt x="277" y="2575"/>
                  </a:lnTo>
                  <a:lnTo>
                    <a:pt x="276" y="2555"/>
                  </a:lnTo>
                  <a:lnTo>
                    <a:pt x="278" y="2533"/>
                  </a:lnTo>
                  <a:lnTo>
                    <a:pt x="282" y="2511"/>
                  </a:lnTo>
                  <a:lnTo>
                    <a:pt x="287" y="2489"/>
                  </a:lnTo>
                  <a:lnTo>
                    <a:pt x="293" y="2466"/>
                  </a:lnTo>
                  <a:lnTo>
                    <a:pt x="299" y="2444"/>
                  </a:lnTo>
                  <a:lnTo>
                    <a:pt x="303" y="2423"/>
                  </a:lnTo>
                  <a:lnTo>
                    <a:pt x="306" y="2404"/>
                  </a:lnTo>
                  <a:lnTo>
                    <a:pt x="307" y="2386"/>
                  </a:lnTo>
                  <a:lnTo>
                    <a:pt x="305" y="2372"/>
                  </a:lnTo>
                  <a:lnTo>
                    <a:pt x="300" y="2360"/>
                  </a:lnTo>
                  <a:lnTo>
                    <a:pt x="289" y="2348"/>
                  </a:lnTo>
                  <a:lnTo>
                    <a:pt x="277" y="2332"/>
                  </a:lnTo>
                  <a:lnTo>
                    <a:pt x="263" y="2313"/>
                  </a:lnTo>
                  <a:lnTo>
                    <a:pt x="247" y="2292"/>
                  </a:lnTo>
                  <a:lnTo>
                    <a:pt x="233" y="2268"/>
                  </a:lnTo>
                  <a:lnTo>
                    <a:pt x="218" y="2244"/>
                  </a:lnTo>
                  <a:lnTo>
                    <a:pt x="207" y="2218"/>
                  </a:lnTo>
                  <a:lnTo>
                    <a:pt x="198" y="2190"/>
                  </a:lnTo>
                  <a:lnTo>
                    <a:pt x="194" y="2163"/>
                  </a:lnTo>
                  <a:lnTo>
                    <a:pt x="194" y="2135"/>
                  </a:lnTo>
                  <a:lnTo>
                    <a:pt x="201" y="2108"/>
                  </a:lnTo>
                  <a:lnTo>
                    <a:pt x="211" y="2077"/>
                  </a:lnTo>
                  <a:lnTo>
                    <a:pt x="218" y="2050"/>
                  </a:lnTo>
                  <a:lnTo>
                    <a:pt x="222" y="2025"/>
                  </a:lnTo>
                  <a:lnTo>
                    <a:pt x="223" y="2006"/>
                  </a:lnTo>
                  <a:lnTo>
                    <a:pt x="223" y="1989"/>
                  </a:lnTo>
                  <a:lnTo>
                    <a:pt x="222" y="1976"/>
                  </a:lnTo>
                  <a:lnTo>
                    <a:pt x="221" y="1966"/>
                  </a:lnTo>
                  <a:lnTo>
                    <a:pt x="220" y="1961"/>
                  </a:lnTo>
                  <a:lnTo>
                    <a:pt x="219" y="1959"/>
                  </a:lnTo>
                  <a:lnTo>
                    <a:pt x="216" y="1958"/>
                  </a:lnTo>
                  <a:lnTo>
                    <a:pt x="208" y="1957"/>
                  </a:lnTo>
                  <a:lnTo>
                    <a:pt x="195" y="1954"/>
                  </a:lnTo>
                  <a:lnTo>
                    <a:pt x="179" y="1950"/>
                  </a:lnTo>
                  <a:lnTo>
                    <a:pt x="160" y="1945"/>
                  </a:lnTo>
                  <a:lnTo>
                    <a:pt x="140" y="1938"/>
                  </a:lnTo>
                  <a:lnTo>
                    <a:pt x="117" y="1930"/>
                  </a:lnTo>
                  <a:lnTo>
                    <a:pt x="95" y="1922"/>
                  </a:lnTo>
                  <a:lnTo>
                    <a:pt x="73" y="1912"/>
                  </a:lnTo>
                  <a:lnTo>
                    <a:pt x="53" y="1901"/>
                  </a:lnTo>
                  <a:lnTo>
                    <a:pt x="34" y="1889"/>
                  </a:lnTo>
                  <a:lnTo>
                    <a:pt x="19" y="1876"/>
                  </a:lnTo>
                  <a:lnTo>
                    <a:pt x="8" y="1862"/>
                  </a:lnTo>
                  <a:lnTo>
                    <a:pt x="1" y="1847"/>
                  </a:lnTo>
                  <a:lnTo>
                    <a:pt x="0" y="1837"/>
                  </a:lnTo>
                  <a:lnTo>
                    <a:pt x="0" y="1835"/>
                  </a:lnTo>
                  <a:lnTo>
                    <a:pt x="3" y="1821"/>
                  </a:lnTo>
                  <a:lnTo>
                    <a:pt x="7" y="1804"/>
                  </a:lnTo>
                  <a:lnTo>
                    <a:pt x="15" y="1783"/>
                  </a:lnTo>
                  <a:lnTo>
                    <a:pt x="25" y="1760"/>
                  </a:lnTo>
                  <a:lnTo>
                    <a:pt x="36" y="1735"/>
                  </a:lnTo>
                  <a:lnTo>
                    <a:pt x="50" y="1708"/>
                  </a:lnTo>
                  <a:lnTo>
                    <a:pt x="64" y="1680"/>
                  </a:lnTo>
                  <a:lnTo>
                    <a:pt x="80" y="1650"/>
                  </a:lnTo>
                  <a:lnTo>
                    <a:pt x="96" y="1620"/>
                  </a:lnTo>
                  <a:lnTo>
                    <a:pt x="114" y="1590"/>
                  </a:lnTo>
                  <a:lnTo>
                    <a:pt x="131" y="1559"/>
                  </a:lnTo>
                  <a:lnTo>
                    <a:pt x="149" y="1529"/>
                  </a:lnTo>
                  <a:lnTo>
                    <a:pt x="166" y="1500"/>
                  </a:lnTo>
                  <a:lnTo>
                    <a:pt x="183" y="1472"/>
                  </a:lnTo>
                  <a:lnTo>
                    <a:pt x="200" y="1445"/>
                  </a:lnTo>
                  <a:lnTo>
                    <a:pt x="215" y="1420"/>
                  </a:lnTo>
                  <a:lnTo>
                    <a:pt x="230" y="1397"/>
                  </a:lnTo>
                  <a:lnTo>
                    <a:pt x="242" y="1377"/>
                  </a:lnTo>
                  <a:lnTo>
                    <a:pt x="253" y="1359"/>
                  </a:lnTo>
                  <a:lnTo>
                    <a:pt x="262" y="1346"/>
                  </a:lnTo>
                  <a:lnTo>
                    <a:pt x="269" y="1334"/>
                  </a:lnTo>
                  <a:lnTo>
                    <a:pt x="273" y="1328"/>
                  </a:lnTo>
                  <a:lnTo>
                    <a:pt x="274" y="1326"/>
                  </a:lnTo>
                  <a:lnTo>
                    <a:pt x="273" y="1324"/>
                  </a:lnTo>
                  <a:lnTo>
                    <a:pt x="270" y="1318"/>
                  </a:lnTo>
                  <a:lnTo>
                    <a:pt x="265" y="1307"/>
                  </a:lnTo>
                  <a:lnTo>
                    <a:pt x="257" y="1295"/>
                  </a:lnTo>
                  <a:lnTo>
                    <a:pt x="250" y="1280"/>
                  </a:lnTo>
                  <a:lnTo>
                    <a:pt x="242" y="1264"/>
                  </a:lnTo>
                  <a:lnTo>
                    <a:pt x="233" y="1246"/>
                  </a:lnTo>
                  <a:lnTo>
                    <a:pt x="224" y="1228"/>
                  </a:lnTo>
                  <a:lnTo>
                    <a:pt x="216" y="1209"/>
                  </a:lnTo>
                  <a:lnTo>
                    <a:pt x="209" y="1191"/>
                  </a:lnTo>
                  <a:lnTo>
                    <a:pt x="203" y="1174"/>
                  </a:lnTo>
                  <a:lnTo>
                    <a:pt x="198" y="1158"/>
                  </a:lnTo>
                  <a:lnTo>
                    <a:pt x="195" y="1144"/>
                  </a:lnTo>
                  <a:lnTo>
                    <a:pt x="194" y="1122"/>
                  </a:lnTo>
                  <a:lnTo>
                    <a:pt x="194" y="1094"/>
                  </a:lnTo>
                  <a:lnTo>
                    <a:pt x="195" y="1061"/>
                  </a:lnTo>
                  <a:lnTo>
                    <a:pt x="198" y="1023"/>
                  </a:lnTo>
                  <a:lnTo>
                    <a:pt x="204" y="979"/>
                  </a:lnTo>
                  <a:lnTo>
                    <a:pt x="211" y="932"/>
                  </a:lnTo>
                  <a:lnTo>
                    <a:pt x="221" y="880"/>
                  </a:lnTo>
                  <a:lnTo>
                    <a:pt x="235" y="824"/>
                  </a:lnTo>
                  <a:lnTo>
                    <a:pt x="250" y="764"/>
                  </a:lnTo>
                  <a:lnTo>
                    <a:pt x="270" y="702"/>
                  </a:lnTo>
                  <a:lnTo>
                    <a:pt x="294" y="637"/>
                  </a:lnTo>
                  <a:lnTo>
                    <a:pt x="320" y="570"/>
                  </a:lnTo>
                  <a:lnTo>
                    <a:pt x="352" y="500"/>
                  </a:lnTo>
                  <a:lnTo>
                    <a:pt x="387" y="430"/>
                  </a:lnTo>
                  <a:lnTo>
                    <a:pt x="419" y="375"/>
                  </a:lnTo>
                  <a:lnTo>
                    <a:pt x="455" y="325"/>
                  </a:lnTo>
                  <a:lnTo>
                    <a:pt x="494" y="278"/>
                  </a:lnTo>
                  <a:lnTo>
                    <a:pt x="539" y="235"/>
                  </a:lnTo>
                  <a:lnTo>
                    <a:pt x="585" y="195"/>
                  </a:lnTo>
                  <a:lnTo>
                    <a:pt x="636" y="160"/>
                  </a:lnTo>
                  <a:lnTo>
                    <a:pt x="691" y="128"/>
                  </a:lnTo>
                  <a:lnTo>
                    <a:pt x="749" y="99"/>
                  </a:lnTo>
                  <a:lnTo>
                    <a:pt x="810" y="74"/>
                  </a:lnTo>
                  <a:lnTo>
                    <a:pt x="875" y="53"/>
                  </a:lnTo>
                  <a:lnTo>
                    <a:pt x="942" y="35"/>
                  </a:lnTo>
                  <a:lnTo>
                    <a:pt x="1013" y="21"/>
                  </a:lnTo>
                  <a:lnTo>
                    <a:pt x="1087" y="10"/>
                  </a:lnTo>
                  <a:lnTo>
                    <a:pt x="1163" y="3"/>
                  </a:lnTo>
                  <a:lnTo>
                    <a:pt x="1243" y="0"/>
                  </a:lnTo>
                  <a:lnTo>
                    <a:pt x="13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9" name="Freeform 79">
            <a:extLst>
              <a:ext uri="{FF2B5EF4-FFF2-40B4-BE49-F238E27FC236}">
                <a16:creationId xmlns:a16="http://schemas.microsoft.com/office/drawing/2014/main" id="{A0152571-34A1-F870-8286-569194CC29FB}"/>
              </a:ext>
            </a:extLst>
          </p:cNvPr>
          <p:cNvSpPr>
            <a:spLocks noEditPoints="1"/>
          </p:cNvSpPr>
          <p:nvPr/>
        </p:nvSpPr>
        <p:spPr bwMode="auto">
          <a:xfrm>
            <a:off x="607864" y="3468003"/>
            <a:ext cx="313772" cy="311420"/>
          </a:xfrm>
          <a:custGeom>
            <a:avLst/>
            <a:gdLst>
              <a:gd name="T0" fmla="*/ 4299 w 5820"/>
              <a:gd name="T1" fmla="*/ 900 h 5828"/>
              <a:gd name="T2" fmla="*/ 4118 w 5820"/>
              <a:gd name="T3" fmla="*/ 986 h 5828"/>
              <a:gd name="T4" fmla="*/ 3984 w 5820"/>
              <a:gd name="T5" fmla="*/ 1140 h 5828"/>
              <a:gd name="T6" fmla="*/ 3922 w 5820"/>
              <a:gd name="T7" fmla="*/ 1328 h 5828"/>
              <a:gd name="T8" fmla="*/ 3934 w 5820"/>
              <a:gd name="T9" fmla="*/ 1523 h 5828"/>
              <a:gd name="T10" fmla="*/ 4021 w 5820"/>
              <a:gd name="T11" fmla="*/ 1702 h 5828"/>
              <a:gd name="T12" fmla="*/ 4175 w 5820"/>
              <a:gd name="T13" fmla="*/ 1838 h 5828"/>
              <a:gd name="T14" fmla="*/ 4362 w 5820"/>
              <a:gd name="T15" fmla="*/ 1900 h 5828"/>
              <a:gd name="T16" fmla="*/ 4557 w 5820"/>
              <a:gd name="T17" fmla="*/ 1888 h 5828"/>
              <a:gd name="T18" fmla="*/ 4736 w 5820"/>
              <a:gd name="T19" fmla="*/ 1801 h 5828"/>
              <a:gd name="T20" fmla="*/ 4872 w 5820"/>
              <a:gd name="T21" fmla="*/ 1645 h 5828"/>
              <a:gd name="T22" fmla="*/ 4934 w 5820"/>
              <a:gd name="T23" fmla="*/ 1459 h 5828"/>
              <a:gd name="T24" fmla="*/ 4921 w 5820"/>
              <a:gd name="T25" fmla="*/ 1264 h 5828"/>
              <a:gd name="T26" fmla="*/ 4835 w 5820"/>
              <a:gd name="T27" fmla="*/ 1084 h 5828"/>
              <a:gd name="T28" fmla="*/ 4679 w 5820"/>
              <a:gd name="T29" fmla="*/ 949 h 5828"/>
              <a:gd name="T30" fmla="*/ 4493 w 5820"/>
              <a:gd name="T31" fmla="*/ 887 h 5828"/>
              <a:gd name="T32" fmla="*/ 4249 w 5820"/>
              <a:gd name="T33" fmla="*/ 3 h 5828"/>
              <a:gd name="T34" fmla="*/ 4598 w 5820"/>
              <a:gd name="T35" fmla="*/ 65 h 5828"/>
              <a:gd name="T36" fmla="*/ 4930 w 5820"/>
              <a:gd name="T37" fmla="*/ 200 h 5828"/>
              <a:gd name="T38" fmla="*/ 5233 w 5820"/>
              <a:gd name="T39" fmla="*/ 409 h 5828"/>
              <a:gd name="T40" fmla="*/ 5487 w 5820"/>
              <a:gd name="T41" fmla="*/ 685 h 5828"/>
              <a:gd name="T42" fmla="*/ 5671 w 5820"/>
              <a:gd name="T43" fmla="*/ 999 h 5828"/>
              <a:gd name="T44" fmla="*/ 5783 w 5820"/>
              <a:gd name="T45" fmla="*/ 1339 h 5828"/>
              <a:gd name="T46" fmla="*/ 5820 w 5820"/>
              <a:gd name="T47" fmla="*/ 1689 h 5828"/>
              <a:gd name="T48" fmla="*/ 5783 w 5820"/>
              <a:gd name="T49" fmla="*/ 2042 h 5828"/>
              <a:gd name="T50" fmla="*/ 5671 w 5820"/>
              <a:gd name="T51" fmla="*/ 2382 h 5828"/>
              <a:gd name="T52" fmla="*/ 5487 w 5820"/>
              <a:gd name="T53" fmla="*/ 2695 h 5828"/>
              <a:gd name="T54" fmla="*/ 5234 w 5820"/>
              <a:gd name="T55" fmla="*/ 2970 h 5828"/>
              <a:gd name="T56" fmla="*/ 4939 w 5820"/>
              <a:gd name="T57" fmla="*/ 3173 h 5828"/>
              <a:gd name="T58" fmla="*/ 4615 w 5820"/>
              <a:gd name="T59" fmla="*/ 3310 h 5828"/>
              <a:gd name="T60" fmla="*/ 4276 w 5820"/>
              <a:gd name="T61" fmla="*/ 3374 h 5828"/>
              <a:gd name="T62" fmla="*/ 3931 w 5820"/>
              <a:gd name="T63" fmla="*/ 3368 h 5828"/>
              <a:gd name="T64" fmla="*/ 3591 w 5820"/>
              <a:gd name="T65" fmla="*/ 3292 h 5828"/>
              <a:gd name="T66" fmla="*/ 2891 w 5820"/>
              <a:gd name="T67" fmla="*/ 3687 h 5828"/>
              <a:gd name="T68" fmla="*/ 2178 w 5820"/>
              <a:gd name="T69" fmla="*/ 5114 h 5828"/>
              <a:gd name="T70" fmla="*/ 0 w 5820"/>
              <a:gd name="T71" fmla="*/ 5826 h 5828"/>
              <a:gd name="T72" fmla="*/ 2572 w 5820"/>
              <a:gd name="T73" fmla="*/ 2339 h 5828"/>
              <a:gd name="T74" fmla="*/ 2473 w 5820"/>
              <a:gd name="T75" fmla="*/ 2006 h 5828"/>
              <a:gd name="T76" fmla="*/ 2443 w 5820"/>
              <a:gd name="T77" fmla="*/ 1661 h 5828"/>
              <a:gd name="T78" fmla="*/ 2484 w 5820"/>
              <a:gd name="T79" fmla="*/ 1317 h 5828"/>
              <a:gd name="T80" fmla="*/ 2595 w 5820"/>
              <a:gd name="T81" fmla="*/ 986 h 5828"/>
              <a:gd name="T82" fmla="*/ 2777 w 5820"/>
              <a:gd name="T83" fmla="*/ 680 h 5828"/>
              <a:gd name="T84" fmla="*/ 3030 w 5820"/>
              <a:gd name="T85" fmla="*/ 409 h 5828"/>
              <a:gd name="T86" fmla="*/ 3333 w 5820"/>
              <a:gd name="T87" fmla="*/ 200 h 5828"/>
              <a:gd name="T88" fmla="*/ 3665 w 5820"/>
              <a:gd name="T89" fmla="*/ 65 h 5828"/>
              <a:gd name="T90" fmla="*/ 4014 w 5820"/>
              <a:gd name="T91" fmla="*/ 3 h 5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20" h="5828">
                <a:moveTo>
                  <a:pt x="4428" y="882"/>
                </a:moveTo>
                <a:lnTo>
                  <a:pt x="4362" y="887"/>
                </a:lnTo>
                <a:lnTo>
                  <a:pt x="4299" y="900"/>
                </a:lnTo>
                <a:lnTo>
                  <a:pt x="4235" y="921"/>
                </a:lnTo>
                <a:lnTo>
                  <a:pt x="4175" y="949"/>
                </a:lnTo>
                <a:lnTo>
                  <a:pt x="4118" y="986"/>
                </a:lnTo>
                <a:lnTo>
                  <a:pt x="4067" y="1032"/>
                </a:lnTo>
                <a:lnTo>
                  <a:pt x="4021" y="1084"/>
                </a:lnTo>
                <a:lnTo>
                  <a:pt x="3984" y="1140"/>
                </a:lnTo>
                <a:lnTo>
                  <a:pt x="3954" y="1201"/>
                </a:lnTo>
                <a:lnTo>
                  <a:pt x="3934" y="1264"/>
                </a:lnTo>
                <a:lnTo>
                  <a:pt x="3922" y="1328"/>
                </a:lnTo>
                <a:lnTo>
                  <a:pt x="3917" y="1394"/>
                </a:lnTo>
                <a:lnTo>
                  <a:pt x="3922" y="1459"/>
                </a:lnTo>
                <a:lnTo>
                  <a:pt x="3934" y="1523"/>
                </a:lnTo>
                <a:lnTo>
                  <a:pt x="3954" y="1585"/>
                </a:lnTo>
                <a:lnTo>
                  <a:pt x="3984" y="1645"/>
                </a:lnTo>
                <a:lnTo>
                  <a:pt x="4021" y="1702"/>
                </a:lnTo>
                <a:lnTo>
                  <a:pt x="4067" y="1755"/>
                </a:lnTo>
                <a:lnTo>
                  <a:pt x="4118" y="1801"/>
                </a:lnTo>
                <a:lnTo>
                  <a:pt x="4175" y="1838"/>
                </a:lnTo>
                <a:lnTo>
                  <a:pt x="4235" y="1866"/>
                </a:lnTo>
                <a:lnTo>
                  <a:pt x="4299" y="1888"/>
                </a:lnTo>
                <a:lnTo>
                  <a:pt x="4362" y="1900"/>
                </a:lnTo>
                <a:lnTo>
                  <a:pt x="4428" y="1904"/>
                </a:lnTo>
                <a:lnTo>
                  <a:pt x="4493" y="1900"/>
                </a:lnTo>
                <a:lnTo>
                  <a:pt x="4557" y="1888"/>
                </a:lnTo>
                <a:lnTo>
                  <a:pt x="4619" y="1866"/>
                </a:lnTo>
                <a:lnTo>
                  <a:pt x="4679" y="1838"/>
                </a:lnTo>
                <a:lnTo>
                  <a:pt x="4736" y="1801"/>
                </a:lnTo>
                <a:lnTo>
                  <a:pt x="4789" y="1755"/>
                </a:lnTo>
                <a:lnTo>
                  <a:pt x="4835" y="1702"/>
                </a:lnTo>
                <a:lnTo>
                  <a:pt x="4872" y="1645"/>
                </a:lnTo>
                <a:lnTo>
                  <a:pt x="4900" y="1585"/>
                </a:lnTo>
                <a:lnTo>
                  <a:pt x="4921" y="1523"/>
                </a:lnTo>
                <a:lnTo>
                  <a:pt x="4934" y="1459"/>
                </a:lnTo>
                <a:lnTo>
                  <a:pt x="4937" y="1394"/>
                </a:lnTo>
                <a:lnTo>
                  <a:pt x="4934" y="1328"/>
                </a:lnTo>
                <a:lnTo>
                  <a:pt x="4921" y="1264"/>
                </a:lnTo>
                <a:lnTo>
                  <a:pt x="4900" y="1201"/>
                </a:lnTo>
                <a:lnTo>
                  <a:pt x="4872" y="1140"/>
                </a:lnTo>
                <a:lnTo>
                  <a:pt x="4835" y="1084"/>
                </a:lnTo>
                <a:lnTo>
                  <a:pt x="4789" y="1032"/>
                </a:lnTo>
                <a:lnTo>
                  <a:pt x="4736" y="986"/>
                </a:lnTo>
                <a:lnTo>
                  <a:pt x="4679" y="949"/>
                </a:lnTo>
                <a:lnTo>
                  <a:pt x="4619" y="921"/>
                </a:lnTo>
                <a:lnTo>
                  <a:pt x="4557" y="900"/>
                </a:lnTo>
                <a:lnTo>
                  <a:pt x="4493" y="887"/>
                </a:lnTo>
                <a:lnTo>
                  <a:pt x="4428" y="882"/>
                </a:lnTo>
                <a:close/>
                <a:moveTo>
                  <a:pt x="4131" y="0"/>
                </a:moveTo>
                <a:lnTo>
                  <a:pt x="4249" y="3"/>
                </a:lnTo>
                <a:lnTo>
                  <a:pt x="4366" y="16"/>
                </a:lnTo>
                <a:lnTo>
                  <a:pt x="4483" y="37"/>
                </a:lnTo>
                <a:lnTo>
                  <a:pt x="4598" y="65"/>
                </a:lnTo>
                <a:lnTo>
                  <a:pt x="4711" y="103"/>
                </a:lnTo>
                <a:lnTo>
                  <a:pt x="4822" y="147"/>
                </a:lnTo>
                <a:lnTo>
                  <a:pt x="4930" y="200"/>
                </a:lnTo>
                <a:lnTo>
                  <a:pt x="5035" y="262"/>
                </a:lnTo>
                <a:lnTo>
                  <a:pt x="5135" y="331"/>
                </a:lnTo>
                <a:lnTo>
                  <a:pt x="5233" y="409"/>
                </a:lnTo>
                <a:lnTo>
                  <a:pt x="5325" y="496"/>
                </a:lnTo>
                <a:lnTo>
                  <a:pt x="5411" y="588"/>
                </a:lnTo>
                <a:lnTo>
                  <a:pt x="5487" y="685"/>
                </a:lnTo>
                <a:lnTo>
                  <a:pt x="5558" y="786"/>
                </a:lnTo>
                <a:lnTo>
                  <a:pt x="5618" y="891"/>
                </a:lnTo>
                <a:lnTo>
                  <a:pt x="5671" y="999"/>
                </a:lnTo>
                <a:lnTo>
                  <a:pt x="5717" y="1110"/>
                </a:lnTo>
                <a:lnTo>
                  <a:pt x="5755" y="1224"/>
                </a:lnTo>
                <a:lnTo>
                  <a:pt x="5783" y="1339"/>
                </a:lnTo>
                <a:lnTo>
                  <a:pt x="5802" y="1454"/>
                </a:lnTo>
                <a:lnTo>
                  <a:pt x="5815" y="1573"/>
                </a:lnTo>
                <a:lnTo>
                  <a:pt x="5820" y="1689"/>
                </a:lnTo>
                <a:lnTo>
                  <a:pt x="5815" y="1808"/>
                </a:lnTo>
                <a:lnTo>
                  <a:pt x="5802" y="1925"/>
                </a:lnTo>
                <a:lnTo>
                  <a:pt x="5783" y="2042"/>
                </a:lnTo>
                <a:lnTo>
                  <a:pt x="5755" y="2157"/>
                </a:lnTo>
                <a:lnTo>
                  <a:pt x="5717" y="2270"/>
                </a:lnTo>
                <a:lnTo>
                  <a:pt x="5671" y="2382"/>
                </a:lnTo>
                <a:lnTo>
                  <a:pt x="5618" y="2490"/>
                </a:lnTo>
                <a:lnTo>
                  <a:pt x="5558" y="2594"/>
                </a:lnTo>
                <a:lnTo>
                  <a:pt x="5487" y="2695"/>
                </a:lnTo>
                <a:lnTo>
                  <a:pt x="5411" y="2793"/>
                </a:lnTo>
                <a:lnTo>
                  <a:pt x="5325" y="2885"/>
                </a:lnTo>
                <a:lnTo>
                  <a:pt x="5234" y="2970"/>
                </a:lnTo>
                <a:lnTo>
                  <a:pt x="5141" y="3046"/>
                </a:lnTo>
                <a:lnTo>
                  <a:pt x="5042" y="3113"/>
                </a:lnTo>
                <a:lnTo>
                  <a:pt x="4939" y="3173"/>
                </a:lnTo>
                <a:lnTo>
                  <a:pt x="4833" y="3227"/>
                </a:lnTo>
                <a:lnTo>
                  <a:pt x="4725" y="3273"/>
                </a:lnTo>
                <a:lnTo>
                  <a:pt x="4615" y="3310"/>
                </a:lnTo>
                <a:lnTo>
                  <a:pt x="4504" y="3338"/>
                </a:lnTo>
                <a:lnTo>
                  <a:pt x="4389" y="3359"/>
                </a:lnTo>
                <a:lnTo>
                  <a:pt x="4276" y="3374"/>
                </a:lnTo>
                <a:lnTo>
                  <a:pt x="4161" y="3379"/>
                </a:lnTo>
                <a:lnTo>
                  <a:pt x="4044" y="3377"/>
                </a:lnTo>
                <a:lnTo>
                  <a:pt x="3931" y="3368"/>
                </a:lnTo>
                <a:lnTo>
                  <a:pt x="3816" y="3350"/>
                </a:lnTo>
                <a:lnTo>
                  <a:pt x="3703" y="3324"/>
                </a:lnTo>
                <a:lnTo>
                  <a:pt x="3591" y="3292"/>
                </a:lnTo>
                <a:lnTo>
                  <a:pt x="3483" y="3250"/>
                </a:lnTo>
                <a:lnTo>
                  <a:pt x="3375" y="3202"/>
                </a:lnTo>
                <a:lnTo>
                  <a:pt x="2891" y="3687"/>
                </a:lnTo>
                <a:lnTo>
                  <a:pt x="2891" y="4401"/>
                </a:lnTo>
                <a:lnTo>
                  <a:pt x="2178" y="4401"/>
                </a:lnTo>
                <a:lnTo>
                  <a:pt x="2178" y="5114"/>
                </a:lnTo>
                <a:lnTo>
                  <a:pt x="1465" y="5114"/>
                </a:lnTo>
                <a:lnTo>
                  <a:pt x="1465" y="5828"/>
                </a:lnTo>
                <a:lnTo>
                  <a:pt x="0" y="5826"/>
                </a:lnTo>
                <a:lnTo>
                  <a:pt x="0" y="5070"/>
                </a:lnTo>
                <a:lnTo>
                  <a:pt x="2622" y="2446"/>
                </a:lnTo>
                <a:lnTo>
                  <a:pt x="2572" y="2339"/>
                </a:lnTo>
                <a:lnTo>
                  <a:pt x="2531" y="2230"/>
                </a:lnTo>
                <a:lnTo>
                  <a:pt x="2498" y="2118"/>
                </a:lnTo>
                <a:lnTo>
                  <a:pt x="2473" y="2006"/>
                </a:lnTo>
                <a:lnTo>
                  <a:pt x="2455" y="1891"/>
                </a:lnTo>
                <a:lnTo>
                  <a:pt x="2445" y="1776"/>
                </a:lnTo>
                <a:lnTo>
                  <a:pt x="2443" y="1661"/>
                </a:lnTo>
                <a:lnTo>
                  <a:pt x="2450" y="1546"/>
                </a:lnTo>
                <a:lnTo>
                  <a:pt x="2462" y="1431"/>
                </a:lnTo>
                <a:lnTo>
                  <a:pt x="2484" y="1317"/>
                </a:lnTo>
                <a:lnTo>
                  <a:pt x="2514" y="1206"/>
                </a:lnTo>
                <a:lnTo>
                  <a:pt x="2551" y="1094"/>
                </a:lnTo>
                <a:lnTo>
                  <a:pt x="2595" y="986"/>
                </a:lnTo>
                <a:lnTo>
                  <a:pt x="2648" y="882"/>
                </a:lnTo>
                <a:lnTo>
                  <a:pt x="2708" y="779"/>
                </a:lnTo>
                <a:lnTo>
                  <a:pt x="2777" y="680"/>
                </a:lnTo>
                <a:lnTo>
                  <a:pt x="2853" y="586"/>
                </a:lnTo>
                <a:lnTo>
                  <a:pt x="2938" y="496"/>
                </a:lnTo>
                <a:lnTo>
                  <a:pt x="3030" y="409"/>
                </a:lnTo>
                <a:lnTo>
                  <a:pt x="3128" y="331"/>
                </a:lnTo>
                <a:lnTo>
                  <a:pt x="3228" y="262"/>
                </a:lnTo>
                <a:lnTo>
                  <a:pt x="3333" y="200"/>
                </a:lnTo>
                <a:lnTo>
                  <a:pt x="3441" y="147"/>
                </a:lnTo>
                <a:lnTo>
                  <a:pt x="3552" y="103"/>
                </a:lnTo>
                <a:lnTo>
                  <a:pt x="3665" y="65"/>
                </a:lnTo>
                <a:lnTo>
                  <a:pt x="3780" y="37"/>
                </a:lnTo>
                <a:lnTo>
                  <a:pt x="3895" y="16"/>
                </a:lnTo>
                <a:lnTo>
                  <a:pt x="4014" y="3"/>
                </a:lnTo>
                <a:lnTo>
                  <a:pt x="4131"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38">
            <a:extLst>
              <a:ext uri="{FF2B5EF4-FFF2-40B4-BE49-F238E27FC236}">
                <a16:creationId xmlns:a16="http://schemas.microsoft.com/office/drawing/2014/main" id="{2AA8558F-6EF6-EC80-3F8E-DED736DF05FE}"/>
              </a:ext>
            </a:extLst>
          </p:cNvPr>
          <p:cNvSpPr>
            <a:spLocks noEditPoints="1"/>
          </p:cNvSpPr>
          <p:nvPr/>
        </p:nvSpPr>
        <p:spPr bwMode="auto">
          <a:xfrm>
            <a:off x="674936" y="5028078"/>
            <a:ext cx="295527" cy="285642"/>
          </a:xfrm>
          <a:custGeom>
            <a:avLst/>
            <a:gdLst>
              <a:gd name="T0" fmla="*/ 2148 w 4455"/>
              <a:gd name="T1" fmla="*/ 4006 h 4306"/>
              <a:gd name="T2" fmla="*/ 2333 w 4455"/>
              <a:gd name="T3" fmla="*/ 4152 h 4306"/>
              <a:gd name="T4" fmla="*/ 2433 w 4455"/>
              <a:gd name="T5" fmla="*/ 3940 h 4306"/>
              <a:gd name="T6" fmla="*/ 664 w 4455"/>
              <a:gd name="T7" fmla="*/ 3871 h 4306"/>
              <a:gd name="T8" fmla="*/ 613 w 4455"/>
              <a:gd name="T9" fmla="*/ 4101 h 4306"/>
              <a:gd name="T10" fmla="*/ 846 w 4455"/>
              <a:gd name="T11" fmla="*/ 4101 h 4306"/>
              <a:gd name="T12" fmla="*/ 797 w 4455"/>
              <a:gd name="T13" fmla="*/ 3871 h 4306"/>
              <a:gd name="T14" fmla="*/ 2510 w 4455"/>
              <a:gd name="T15" fmla="*/ 3794 h 4306"/>
              <a:gd name="T16" fmla="*/ 2564 w 4455"/>
              <a:gd name="T17" fmla="*/ 4144 h 4306"/>
              <a:gd name="T18" fmla="*/ 2249 w 4455"/>
              <a:gd name="T19" fmla="*/ 4302 h 4306"/>
              <a:gd name="T20" fmla="*/ 2002 w 4455"/>
              <a:gd name="T21" fmla="*/ 4055 h 4306"/>
              <a:gd name="T22" fmla="*/ 2160 w 4455"/>
              <a:gd name="T23" fmla="*/ 3740 h 4306"/>
              <a:gd name="T24" fmla="*/ 907 w 4455"/>
              <a:gd name="T25" fmla="*/ 3764 h 4306"/>
              <a:gd name="T26" fmla="*/ 1014 w 4455"/>
              <a:gd name="T27" fmla="*/ 4101 h 4306"/>
              <a:gd name="T28" fmla="*/ 730 w 4455"/>
              <a:gd name="T29" fmla="*/ 4306 h 4306"/>
              <a:gd name="T30" fmla="*/ 446 w 4455"/>
              <a:gd name="T31" fmla="*/ 4101 h 4306"/>
              <a:gd name="T32" fmla="*/ 554 w 4455"/>
              <a:gd name="T33" fmla="*/ 3764 h 4306"/>
              <a:gd name="T34" fmla="*/ 2985 w 4455"/>
              <a:gd name="T35" fmla="*/ 3837 h 4306"/>
              <a:gd name="T36" fmla="*/ 2680 w 4455"/>
              <a:gd name="T37" fmla="*/ 3898 h 4306"/>
              <a:gd name="T38" fmla="*/ 2403 w 4455"/>
              <a:gd name="T39" fmla="*/ 3624 h 4306"/>
              <a:gd name="T40" fmla="*/ 2020 w 4455"/>
              <a:gd name="T41" fmla="*/ 3725 h 4306"/>
              <a:gd name="T42" fmla="*/ 1094 w 4455"/>
              <a:gd name="T43" fmla="*/ 3849 h 4306"/>
              <a:gd name="T44" fmla="*/ 783 w 4455"/>
              <a:gd name="T45" fmla="*/ 3613 h 4306"/>
              <a:gd name="T46" fmla="*/ 419 w 4455"/>
              <a:gd name="T47" fmla="*/ 3763 h 4306"/>
              <a:gd name="T48" fmla="*/ 54 w 4455"/>
              <a:gd name="T49" fmla="*/ 3917 h 4306"/>
              <a:gd name="T50" fmla="*/ 2115 w 4455"/>
              <a:gd name="T51" fmla="*/ 2722 h 4306"/>
              <a:gd name="T52" fmla="*/ 2704 w 4455"/>
              <a:gd name="T53" fmla="*/ 3171 h 4306"/>
              <a:gd name="T54" fmla="*/ 2136 w 4455"/>
              <a:gd name="T55" fmla="*/ 2710 h 4306"/>
              <a:gd name="T56" fmla="*/ 1939 w 4455"/>
              <a:gd name="T57" fmla="*/ 2403 h 4306"/>
              <a:gd name="T58" fmla="*/ 2364 w 4455"/>
              <a:gd name="T59" fmla="*/ 2599 h 4306"/>
              <a:gd name="T60" fmla="*/ 0 w 4455"/>
              <a:gd name="T61" fmla="*/ 3405 h 4306"/>
              <a:gd name="T62" fmla="*/ 144 w 4455"/>
              <a:gd name="T63" fmla="*/ 2292 h 4306"/>
              <a:gd name="T64" fmla="*/ 2489 w 4455"/>
              <a:gd name="T65" fmla="*/ 1846 h 4306"/>
              <a:gd name="T66" fmla="*/ 2638 w 4455"/>
              <a:gd name="T67" fmla="*/ 1964 h 4306"/>
              <a:gd name="T68" fmla="*/ 2719 w 4455"/>
              <a:gd name="T69" fmla="*/ 1792 h 4306"/>
              <a:gd name="T70" fmla="*/ 2923 w 4455"/>
              <a:gd name="T71" fmla="*/ 499 h 4306"/>
              <a:gd name="T72" fmla="*/ 2843 w 4455"/>
              <a:gd name="T73" fmla="*/ 1773 h 4306"/>
              <a:gd name="T74" fmla="*/ 3470 w 4455"/>
              <a:gd name="T75" fmla="*/ 2403 h 4306"/>
              <a:gd name="T76" fmla="*/ 2682 w 4455"/>
              <a:gd name="T77" fmla="*/ 2079 h 4306"/>
              <a:gd name="T78" fmla="*/ 2399 w 4455"/>
              <a:gd name="T79" fmla="*/ 1969 h 4306"/>
              <a:gd name="T80" fmla="*/ 2439 w 4455"/>
              <a:gd name="T81" fmla="*/ 1672 h 4306"/>
              <a:gd name="T82" fmla="*/ 2900 w 4455"/>
              <a:gd name="T83" fmla="*/ 496 h 4306"/>
              <a:gd name="T84" fmla="*/ 3436 w 4455"/>
              <a:gd name="T85" fmla="*/ 194 h 4306"/>
              <a:gd name="T86" fmla="*/ 4139 w 4455"/>
              <a:gd name="T87" fmla="*/ 815 h 4306"/>
              <a:gd name="T88" fmla="*/ 4451 w 4455"/>
              <a:gd name="T89" fmla="*/ 1719 h 4306"/>
              <a:gd name="T90" fmla="*/ 4271 w 4455"/>
              <a:gd name="T91" fmla="*/ 2648 h 4306"/>
              <a:gd name="T92" fmla="*/ 3688 w 4455"/>
              <a:gd name="T93" fmla="*/ 3344 h 4306"/>
              <a:gd name="T94" fmla="*/ 3370 w 4455"/>
              <a:gd name="T95" fmla="*/ 3252 h 4306"/>
              <a:gd name="T96" fmla="*/ 3976 w 4455"/>
              <a:gd name="T97" fmla="*/ 2675 h 4306"/>
              <a:gd name="T98" fmla="*/ 4207 w 4455"/>
              <a:gd name="T99" fmla="*/ 1846 h 4306"/>
              <a:gd name="T100" fmla="*/ 3970 w 4455"/>
              <a:gd name="T101" fmla="*/ 1009 h 4306"/>
              <a:gd name="T102" fmla="*/ 3353 w 4455"/>
              <a:gd name="T103" fmla="*/ 431 h 4306"/>
              <a:gd name="T104" fmla="*/ 2498 w 4455"/>
              <a:gd name="T105" fmla="*/ 251 h 4306"/>
              <a:gd name="T106" fmla="*/ 1686 w 4455"/>
              <a:gd name="T107" fmla="*/ 543 h 4306"/>
              <a:gd name="T108" fmla="*/ 1150 w 4455"/>
              <a:gd name="T109" fmla="*/ 1200 h 4306"/>
              <a:gd name="T110" fmla="*/ 1025 w 4455"/>
              <a:gd name="T111" fmla="*/ 2021 h 4306"/>
              <a:gd name="T112" fmla="*/ 805 w 4455"/>
              <a:gd name="T113" fmla="*/ 1474 h 4306"/>
              <a:gd name="T114" fmla="*/ 1226 w 4455"/>
              <a:gd name="T115" fmla="*/ 627 h 4306"/>
              <a:gd name="T116" fmla="*/ 2006 w 4455"/>
              <a:gd name="T117" fmla="*/ 101 h 4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55" h="4306">
                <a:moveTo>
                  <a:pt x="2298" y="3856"/>
                </a:moveTo>
                <a:lnTo>
                  <a:pt x="2264" y="3860"/>
                </a:lnTo>
                <a:lnTo>
                  <a:pt x="2232" y="3871"/>
                </a:lnTo>
                <a:lnTo>
                  <a:pt x="2205" y="3889"/>
                </a:lnTo>
                <a:lnTo>
                  <a:pt x="2182" y="3913"/>
                </a:lnTo>
                <a:lnTo>
                  <a:pt x="2164" y="3940"/>
                </a:lnTo>
                <a:lnTo>
                  <a:pt x="2152" y="3972"/>
                </a:lnTo>
                <a:lnTo>
                  <a:pt x="2148" y="4006"/>
                </a:lnTo>
                <a:lnTo>
                  <a:pt x="2152" y="4041"/>
                </a:lnTo>
                <a:lnTo>
                  <a:pt x="2164" y="4072"/>
                </a:lnTo>
                <a:lnTo>
                  <a:pt x="2182" y="4101"/>
                </a:lnTo>
                <a:lnTo>
                  <a:pt x="2205" y="4124"/>
                </a:lnTo>
                <a:lnTo>
                  <a:pt x="2232" y="4141"/>
                </a:lnTo>
                <a:lnTo>
                  <a:pt x="2264" y="4152"/>
                </a:lnTo>
                <a:lnTo>
                  <a:pt x="2298" y="4156"/>
                </a:lnTo>
                <a:lnTo>
                  <a:pt x="2333" y="4152"/>
                </a:lnTo>
                <a:lnTo>
                  <a:pt x="2364" y="4141"/>
                </a:lnTo>
                <a:lnTo>
                  <a:pt x="2392" y="4124"/>
                </a:lnTo>
                <a:lnTo>
                  <a:pt x="2415" y="4101"/>
                </a:lnTo>
                <a:lnTo>
                  <a:pt x="2433" y="4072"/>
                </a:lnTo>
                <a:lnTo>
                  <a:pt x="2444" y="4041"/>
                </a:lnTo>
                <a:lnTo>
                  <a:pt x="2448" y="4006"/>
                </a:lnTo>
                <a:lnTo>
                  <a:pt x="2444" y="3972"/>
                </a:lnTo>
                <a:lnTo>
                  <a:pt x="2433" y="3940"/>
                </a:lnTo>
                <a:lnTo>
                  <a:pt x="2415" y="3913"/>
                </a:lnTo>
                <a:lnTo>
                  <a:pt x="2392" y="3889"/>
                </a:lnTo>
                <a:lnTo>
                  <a:pt x="2364" y="3871"/>
                </a:lnTo>
                <a:lnTo>
                  <a:pt x="2333" y="3860"/>
                </a:lnTo>
                <a:lnTo>
                  <a:pt x="2298" y="3856"/>
                </a:lnTo>
                <a:close/>
                <a:moveTo>
                  <a:pt x="730" y="3856"/>
                </a:moveTo>
                <a:lnTo>
                  <a:pt x="695" y="3860"/>
                </a:lnTo>
                <a:lnTo>
                  <a:pt x="664" y="3871"/>
                </a:lnTo>
                <a:lnTo>
                  <a:pt x="636" y="3889"/>
                </a:lnTo>
                <a:lnTo>
                  <a:pt x="613" y="3913"/>
                </a:lnTo>
                <a:lnTo>
                  <a:pt x="595" y="3940"/>
                </a:lnTo>
                <a:lnTo>
                  <a:pt x="585" y="3972"/>
                </a:lnTo>
                <a:lnTo>
                  <a:pt x="581" y="4006"/>
                </a:lnTo>
                <a:lnTo>
                  <a:pt x="585" y="4041"/>
                </a:lnTo>
                <a:lnTo>
                  <a:pt x="595" y="4072"/>
                </a:lnTo>
                <a:lnTo>
                  <a:pt x="613" y="4101"/>
                </a:lnTo>
                <a:lnTo>
                  <a:pt x="636" y="4124"/>
                </a:lnTo>
                <a:lnTo>
                  <a:pt x="664" y="4141"/>
                </a:lnTo>
                <a:lnTo>
                  <a:pt x="695" y="4152"/>
                </a:lnTo>
                <a:lnTo>
                  <a:pt x="730" y="4156"/>
                </a:lnTo>
                <a:lnTo>
                  <a:pt x="764" y="4152"/>
                </a:lnTo>
                <a:lnTo>
                  <a:pt x="797" y="4141"/>
                </a:lnTo>
                <a:lnTo>
                  <a:pt x="824" y="4124"/>
                </a:lnTo>
                <a:lnTo>
                  <a:pt x="846" y="4101"/>
                </a:lnTo>
                <a:lnTo>
                  <a:pt x="865" y="4072"/>
                </a:lnTo>
                <a:lnTo>
                  <a:pt x="876" y="4041"/>
                </a:lnTo>
                <a:lnTo>
                  <a:pt x="880" y="4006"/>
                </a:lnTo>
                <a:lnTo>
                  <a:pt x="876" y="3972"/>
                </a:lnTo>
                <a:lnTo>
                  <a:pt x="865" y="3940"/>
                </a:lnTo>
                <a:lnTo>
                  <a:pt x="846" y="3913"/>
                </a:lnTo>
                <a:lnTo>
                  <a:pt x="824" y="3889"/>
                </a:lnTo>
                <a:lnTo>
                  <a:pt x="797" y="3871"/>
                </a:lnTo>
                <a:lnTo>
                  <a:pt x="764" y="3860"/>
                </a:lnTo>
                <a:lnTo>
                  <a:pt x="730" y="3856"/>
                </a:lnTo>
                <a:close/>
                <a:moveTo>
                  <a:pt x="2298" y="3706"/>
                </a:moveTo>
                <a:lnTo>
                  <a:pt x="2346" y="3710"/>
                </a:lnTo>
                <a:lnTo>
                  <a:pt x="2392" y="3722"/>
                </a:lnTo>
                <a:lnTo>
                  <a:pt x="2435" y="3740"/>
                </a:lnTo>
                <a:lnTo>
                  <a:pt x="2475" y="3764"/>
                </a:lnTo>
                <a:lnTo>
                  <a:pt x="2510" y="3794"/>
                </a:lnTo>
                <a:lnTo>
                  <a:pt x="2539" y="3829"/>
                </a:lnTo>
                <a:lnTo>
                  <a:pt x="2564" y="3868"/>
                </a:lnTo>
                <a:lnTo>
                  <a:pt x="2583" y="3912"/>
                </a:lnTo>
                <a:lnTo>
                  <a:pt x="2593" y="3958"/>
                </a:lnTo>
                <a:lnTo>
                  <a:pt x="2597" y="4006"/>
                </a:lnTo>
                <a:lnTo>
                  <a:pt x="2593" y="4055"/>
                </a:lnTo>
                <a:lnTo>
                  <a:pt x="2583" y="4101"/>
                </a:lnTo>
                <a:lnTo>
                  <a:pt x="2564" y="4144"/>
                </a:lnTo>
                <a:lnTo>
                  <a:pt x="2539" y="4183"/>
                </a:lnTo>
                <a:lnTo>
                  <a:pt x="2510" y="4218"/>
                </a:lnTo>
                <a:lnTo>
                  <a:pt x="2475" y="4248"/>
                </a:lnTo>
                <a:lnTo>
                  <a:pt x="2435" y="4272"/>
                </a:lnTo>
                <a:lnTo>
                  <a:pt x="2392" y="4291"/>
                </a:lnTo>
                <a:lnTo>
                  <a:pt x="2346" y="4302"/>
                </a:lnTo>
                <a:lnTo>
                  <a:pt x="2298" y="4306"/>
                </a:lnTo>
                <a:lnTo>
                  <a:pt x="2249" y="4302"/>
                </a:lnTo>
                <a:lnTo>
                  <a:pt x="2203" y="4291"/>
                </a:lnTo>
                <a:lnTo>
                  <a:pt x="2160" y="4272"/>
                </a:lnTo>
                <a:lnTo>
                  <a:pt x="2121" y="4248"/>
                </a:lnTo>
                <a:lnTo>
                  <a:pt x="2086" y="4218"/>
                </a:lnTo>
                <a:lnTo>
                  <a:pt x="2056" y="4183"/>
                </a:lnTo>
                <a:lnTo>
                  <a:pt x="2032" y="4144"/>
                </a:lnTo>
                <a:lnTo>
                  <a:pt x="2013" y="4101"/>
                </a:lnTo>
                <a:lnTo>
                  <a:pt x="2002" y="4055"/>
                </a:lnTo>
                <a:lnTo>
                  <a:pt x="1998" y="4006"/>
                </a:lnTo>
                <a:lnTo>
                  <a:pt x="2002" y="3958"/>
                </a:lnTo>
                <a:lnTo>
                  <a:pt x="2013" y="3912"/>
                </a:lnTo>
                <a:lnTo>
                  <a:pt x="2032" y="3868"/>
                </a:lnTo>
                <a:lnTo>
                  <a:pt x="2056" y="3829"/>
                </a:lnTo>
                <a:lnTo>
                  <a:pt x="2086" y="3794"/>
                </a:lnTo>
                <a:lnTo>
                  <a:pt x="2121" y="3764"/>
                </a:lnTo>
                <a:lnTo>
                  <a:pt x="2160" y="3740"/>
                </a:lnTo>
                <a:lnTo>
                  <a:pt x="2203" y="3722"/>
                </a:lnTo>
                <a:lnTo>
                  <a:pt x="2249" y="3710"/>
                </a:lnTo>
                <a:lnTo>
                  <a:pt x="2298" y="3706"/>
                </a:lnTo>
                <a:close/>
                <a:moveTo>
                  <a:pt x="730" y="3706"/>
                </a:moveTo>
                <a:lnTo>
                  <a:pt x="779" y="3710"/>
                </a:lnTo>
                <a:lnTo>
                  <a:pt x="825" y="3722"/>
                </a:lnTo>
                <a:lnTo>
                  <a:pt x="868" y="3740"/>
                </a:lnTo>
                <a:lnTo>
                  <a:pt x="907" y="3764"/>
                </a:lnTo>
                <a:lnTo>
                  <a:pt x="942" y="3794"/>
                </a:lnTo>
                <a:lnTo>
                  <a:pt x="972" y="3829"/>
                </a:lnTo>
                <a:lnTo>
                  <a:pt x="996" y="3868"/>
                </a:lnTo>
                <a:lnTo>
                  <a:pt x="1014" y="3912"/>
                </a:lnTo>
                <a:lnTo>
                  <a:pt x="1026" y="3958"/>
                </a:lnTo>
                <a:lnTo>
                  <a:pt x="1030" y="4006"/>
                </a:lnTo>
                <a:lnTo>
                  <a:pt x="1026" y="4055"/>
                </a:lnTo>
                <a:lnTo>
                  <a:pt x="1014" y="4101"/>
                </a:lnTo>
                <a:lnTo>
                  <a:pt x="996" y="4144"/>
                </a:lnTo>
                <a:lnTo>
                  <a:pt x="972" y="4183"/>
                </a:lnTo>
                <a:lnTo>
                  <a:pt x="942" y="4218"/>
                </a:lnTo>
                <a:lnTo>
                  <a:pt x="907" y="4248"/>
                </a:lnTo>
                <a:lnTo>
                  <a:pt x="868" y="4272"/>
                </a:lnTo>
                <a:lnTo>
                  <a:pt x="825" y="4291"/>
                </a:lnTo>
                <a:lnTo>
                  <a:pt x="779" y="4302"/>
                </a:lnTo>
                <a:lnTo>
                  <a:pt x="730" y="4306"/>
                </a:lnTo>
                <a:lnTo>
                  <a:pt x="682" y="4302"/>
                </a:lnTo>
                <a:lnTo>
                  <a:pt x="636" y="4291"/>
                </a:lnTo>
                <a:lnTo>
                  <a:pt x="593" y="4272"/>
                </a:lnTo>
                <a:lnTo>
                  <a:pt x="554" y="4248"/>
                </a:lnTo>
                <a:lnTo>
                  <a:pt x="518" y="4218"/>
                </a:lnTo>
                <a:lnTo>
                  <a:pt x="489" y="4183"/>
                </a:lnTo>
                <a:lnTo>
                  <a:pt x="463" y="4144"/>
                </a:lnTo>
                <a:lnTo>
                  <a:pt x="446" y="4101"/>
                </a:lnTo>
                <a:lnTo>
                  <a:pt x="435" y="4055"/>
                </a:lnTo>
                <a:lnTo>
                  <a:pt x="431" y="4006"/>
                </a:lnTo>
                <a:lnTo>
                  <a:pt x="435" y="3958"/>
                </a:lnTo>
                <a:lnTo>
                  <a:pt x="446" y="3912"/>
                </a:lnTo>
                <a:lnTo>
                  <a:pt x="463" y="3868"/>
                </a:lnTo>
                <a:lnTo>
                  <a:pt x="489" y="3829"/>
                </a:lnTo>
                <a:lnTo>
                  <a:pt x="518" y="3794"/>
                </a:lnTo>
                <a:lnTo>
                  <a:pt x="554" y="3764"/>
                </a:lnTo>
                <a:lnTo>
                  <a:pt x="593" y="3740"/>
                </a:lnTo>
                <a:lnTo>
                  <a:pt x="636" y="3722"/>
                </a:lnTo>
                <a:lnTo>
                  <a:pt x="682" y="3710"/>
                </a:lnTo>
                <a:lnTo>
                  <a:pt x="730" y="3706"/>
                </a:lnTo>
                <a:close/>
                <a:moveTo>
                  <a:pt x="0" y="3484"/>
                </a:moveTo>
                <a:lnTo>
                  <a:pt x="2989" y="3484"/>
                </a:lnTo>
                <a:lnTo>
                  <a:pt x="2989" y="3805"/>
                </a:lnTo>
                <a:lnTo>
                  <a:pt x="2985" y="3837"/>
                </a:lnTo>
                <a:lnTo>
                  <a:pt x="2974" y="3868"/>
                </a:lnTo>
                <a:lnTo>
                  <a:pt x="2958" y="3895"/>
                </a:lnTo>
                <a:lnTo>
                  <a:pt x="2935" y="3917"/>
                </a:lnTo>
                <a:lnTo>
                  <a:pt x="2908" y="3935"/>
                </a:lnTo>
                <a:lnTo>
                  <a:pt x="2878" y="3945"/>
                </a:lnTo>
                <a:lnTo>
                  <a:pt x="2844" y="3949"/>
                </a:lnTo>
                <a:lnTo>
                  <a:pt x="2691" y="3949"/>
                </a:lnTo>
                <a:lnTo>
                  <a:pt x="2680" y="3898"/>
                </a:lnTo>
                <a:lnTo>
                  <a:pt x="2662" y="3849"/>
                </a:lnTo>
                <a:lnTo>
                  <a:pt x="2639" y="3805"/>
                </a:lnTo>
                <a:lnTo>
                  <a:pt x="2611" y="3763"/>
                </a:lnTo>
                <a:lnTo>
                  <a:pt x="2577" y="3725"/>
                </a:lnTo>
                <a:lnTo>
                  <a:pt x="2539" y="3691"/>
                </a:lnTo>
                <a:lnTo>
                  <a:pt x="2496" y="3663"/>
                </a:lnTo>
                <a:lnTo>
                  <a:pt x="2452" y="3641"/>
                </a:lnTo>
                <a:lnTo>
                  <a:pt x="2403" y="3624"/>
                </a:lnTo>
                <a:lnTo>
                  <a:pt x="2352" y="3613"/>
                </a:lnTo>
                <a:lnTo>
                  <a:pt x="2298" y="3610"/>
                </a:lnTo>
                <a:lnTo>
                  <a:pt x="2245" y="3613"/>
                </a:lnTo>
                <a:lnTo>
                  <a:pt x="2194" y="3624"/>
                </a:lnTo>
                <a:lnTo>
                  <a:pt x="2145" y="3641"/>
                </a:lnTo>
                <a:lnTo>
                  <a:pt x="2099" y="3663"/>
                </a:lnTo>
                <a:lnTo>
                  <a:pt x="2057" y="3691"/>
                </a:lnTo>
                <a:lnTo>
                  <a:pt x="2020" y="3725"/>
                </a:lnTo>
                <a:lnTo>
                  <a:pt x="1986" y="3763"/>
                </a:lnTo>
                <a:lnTo>
                  <a:pt x="1958" y="3805"/>
                </a:lnTo>
                <a:lnTo>
                  <a:pt x="1935" y="3849"/>
                </a:lnTo>
                <a:lnTo>
                  <a:pt x="1917" y="3898"/>
                </a:lnTo>
                <a:lnTo>
                  <a:pt x="1906" y="3949"/>
                </a:lnTo>
                <a:lnTo>
                  <a:pt x="1122" y="3949"/>
                </a:lnTo>
                <a:lnTo>
                  <a:pt x="1111" y="3898"/>
                </a:lnTo>
                <a:lnTo>
                  <a:pt x="1094" y="3849"/>
                </a:lnTo>
                <a:lnTo>
                  <a:pt x="1071" y="3805"/>
                </a:lnTo>
                <a:lnTo>
                  <a:pt x="1042" y="3763"/>
                </a:lnTo>
                <a:lnTo>
                  <a:pt x="1008" y="3725"/>
                </a:lnTo>
                <a:lnTo>
                  <a:pt x="971" y="3691"/>
                </a:lnTo>
                <a:lnTo>
                  <a:pt x="929" y="3663"/>
                </a:lnTo>
                <a:lnTo>
                  <a:pt x="883" y="3641"/>
                </a:lnTo>
                <a:lnTo>
                  <a:pt x="834" y="3624"/>
                </a:lnTo>
                <a:lnTo>
                  <a:pt x="783" y="3613"/>
                </a:lnTo>
                <a:lnTo>
                  <a:pt x="730" y="3610"/>
                </a:lnTo>
                <a:lnTo>
                  <a:pt x="676" y="3613"/>
                </a:lnTo>
                <a:lnTo>
                  <a:pt x="625" y="3624"/>
                </a:lnTo>
                <a:lnTo>
                  <a:pt x="576" y="3641"/>
                </a:lnTo>
                <a:lnTo>
                  <a:pt x="532" y="3663"/>
                </a:lnTo>
                <a:lnTo>
                  <a:pt x="490" y="3691"/>
                </a:lnTo>
                <a:lnTo>
                  <a:pt x="451" y="3725"/>
                </a:lnTo>
                <a:lnTo>
                  <a:pt x="419" y="3763"/>
                </a:lnTo>
                <a:lnTo>
                  <a:pt x="389" y="3805"/>
                </a:lnTo>
                <a:lnTo>
                  <a:pt x="366" y="3849"/>
                </a:lnTo>
                <a:lnTo>
                  <a:pt x="350" y="3898"/>
                </a:lnTo>
                <a:lnTo>
                  <a:pt x="338" y="3949"/>
                </a:lnTo>
                <a:lnTo>
                  <a:pt x="144" y="3949"/>
                </a:lnTo>
                <a:lnTo>
                  <a:pt x="111" y="3945"/>
                </a:lnTo>
                <a:lnTo>
                  <a:pt x="81" y="3935"/>
                </a:lnTo>
                <a:lnTo>
                  <a:pt x="54" y="3917"/>
                </a:lnTo>
                <a:lnTo>
                  <a:pt x="32" y="3895"/>
                </a:lnTo>
                <a:lnTo>
                  <a:pt x="15" y="3868"/>
                </a:lnTo>
                <a:lnTo>
                  <a:pt x="4" y="3837"/>
                </a:lnTo>
                <a:lnTo>
                  <a:pt x="0" y="3805"/>
                </a:lnTo>
                <a:lnTo>
                  <a:pt x="0" y="3484"/>
                </a:lnTo>
                <a:close/>
                <a:moveTo>
                  <a:pt x="2136" y="2710"/>
                </a:moveTo>
                <a:lnTo>
                  <a:pt x="2124" y="2714"/>
                </a:lnTo>
                <a:lnTo>
                  <a:pt x="2115" y="2722"/>
                </a:lnTo>
                <a:lnTo>
                  <a:pt x="2113" y="2733"/>
                </a:lnTo>
                <a:lnTo>
                  <a:pt x="2113" y="3157"/>
                </a:lnTo>
                <a:lnTo>
                  <a:pt x="2115" y="3169"/>
                </a:lnTo>
                <a:lnTo>
                  <a:pt x="2124" y="3178"/>
                </a:lnTo>
                <a:lnTo>
                  <a:pt x="2136" y="3180"/>
                </a:lnTo>
                <a:lnTo>
                  <a:pt x="2685" y="3180"/>
                </a:lnTo>
                <a:lnTo>
                  <a:pt x="2696" y="3178"/>
                </a:lnTo>
                <a:lnTo>
                  <a:pt x="2704" y="3171"/>
                </a:lnTo>
                <a:lnTo>
                  <a:pt x="2707" y="3161"/>
                </a:lnTo>
                <a:lnTo>
                  <a:pt x="2707" y="3151"/>
                </a:lnTo>
                <a:lnTo>
                  <a:pt x="2700" y="3142"/>
                </a:lnTo>
                <a:lnTo>
                  <a:pt x="2256" y="2717"/>
                </a:lnTo>
                <a:lnTo>
                  <a:pt x="2252" y="2714"/>
                </a:lnTo>
                <a:lnTo>
                  <a:pt x="2245" y="2711"/>
                </a:lnTo>
                <a:lnTo>
                  <a:pt x="2240" y="2710"/>
                </a:lnTo>
                <a:lnTo>
                  <a:pt x="2136" y="2710"/>
                </a:lnTo>
                <a:close/>
                <a:moveTo>
                  <a:pt x="144" y="2292"/>
                </a:moveTo>
                <a:lnTo>
                  <a:pt x="1798" y="2292"/>
                </a:lnTo>
                <a:lnTo>
                  <a:pt x="1831" y="2295"/>
                </a:lnTo>
                <a:lnTo>
                  <a:pt x="1862" y="2306"/>
                </a:lnTo>
                <a:lnTo>
                  <a:pt x="1889" y="2323"/>
                </a:lnTo>
                <a:lnTo>
                  <a:pt x="1912" y="2346"/>
                </a:lnTo>
                <a:lnTo>
                  <a:pt x="1928" y="2372"/>
                </a:lnTo>
                <a:lnTo>
                  <a:pt x="1939" y="2403"/>
                </a:lnTo>
                <a:lnTo>
                  <a:pt x="1943" y="2437"/>
                </a:lnTo>
                <a:lnTo>
                  <a:pt x="1943" y="2544"/>
                </a:lnTo>
                <a:lnTo>
                  <a:pt x="2229" y="2544"/>
                </a:lnTo>
                <a:lnTo>
                  <a:pt x="2260" y="2546"/>
                </a:lnTo>
                <a:lnTo>
                  <a:pt x="2288" y="2553"/>
                </a:lnTo>
                <a:lnTo>
                  <a:pt x="2315" y="2564"/>
                </a:lnTo>
                <a:lnTo>
                  <a:pt x="2341" y="2580"/>
                </a:lnTo>
                <a:lnTo>
                  <a:pt x="2364" y="2599"/>
                </a:lnTo>
                <a:lnTo>
                  <a:pt x="2932" y="3161"/>
                </a:lnTo>
                <a:lnTo>
                  <a:pt x="2952" y="3184"/>
                </a:lnTo>
                <a:lnTo>
                  <a:pt x="2969" y="3210"/>
                </a:lnTo>
                <a:lnTo>
                  <a:pt x="2979" y="3238"/>
                </a:lnTo>
                <a:lnTo>
                  <a:pt x="2986" y="3268"/>
                </a:lnTo>
                <a:lnTo>
                  <a:pt x="2989" y="3299"/>
                </a:lnTo>
                <a:lnTo>
                  <a:pt x="2989" y="3405"/>
                </a:lnTo>
                <a:lnTo>
                  <a:pt x="0" y="3405"/>
                </a:lnTo>
                <a:lnTo>
                  <a:pt x="0" y="2437"/>
                </a:lnTo>
                <a:lnTo>
                  <a:pt x="4" y="2403"/>
                </a:lnTo>
                <a:lnTo>
                  <a:pt x="15" y="2372"/>
                </a:lnTo>
                <a:lnTo>
                  <a:pt x="31" y="2346"/>
                </a:lnTo>
                <a:lnTo>
                  <a:pt x="54" y="2323"/>
                </a:lnTo>
                <a:lnTo>
                  <a:pt x="81" y="2306"/>
                </a:lnTo>
                <a:lnTo>
                  <a:pt x="111" y="2295"/>
                </a:lnTo>
                <a:lnTo>
                  <a:pt x="144" y="2292"/>
                </a:lnTo>
                <a:close/>
                <a:moveTo>
                  <a:pt x="2611" y="1725"/>
                </a:moveTo>
                <a:lnTo>
                  <a:pt x="2583" y="1729"/>
                </a:lnTo>
                <a:lnTo>
                  <a:pt x="2557" y="1737"/>
                </a:lnTo>
                <a:lnTo>
                  <a:pt x="2535" y="1752"/>
                </a:lnTo>
                <a:lnTo>
                  <a:pt x="2516" y="1770"/>
                </a:lnTo>
                <a:lnTo>
                  <a:pt x="2502" y="1792"/>
                </a:lnTo>
                <a:lnTo>
                  <a:pt x="2493" y="1818"/>
                </a:lnTo>
                <a:lnTo>
                  <a:pt x="2489" y="1846"/>
                </a:lnTo>
                <a:lnTo>
                  <a:pt x="2493" y="1873"/>
                </a:lnTo>
                <a:lnTo>
                  <a:pt x="2502" y="1899"/>
                </a:lnTo>
                <a:lnTo>
                  <a:pt x="2516" y="1922"/>
                </a:lnTo>
                <a:lnTo>
                  <a:pt x="2535" y="1941"/>
                </a:lnTo>
                <a:lnTo>
                  <a:pt x="2558" y="1954"/>
                </a:lnTo>
                <a:lnTo>
                  <a:pt x="2583" y="1964"/>
                </a:lnTo>
                <a:lnTo>
                  <a:pt x="2611" y="1966"/>
                </a:lnTo>
                <a:lnTo>
                  <a:pt x="2638" y="1964"/>
                </a:lnTo>
                <a:lnTo>
                  <a:pt x="2664" y="1954"/>
                </a:lnTo>
                <a:lnTo>
                  <a:pt x="2687" y="1941"/>
                </a:lnTo>
                <a:lnTo>
                  <a:pt x="2705" y="1922"/>
                </a:lnTo>
                <a:lnTo>
                  <a:pt x="2719" y="1899"/>
                </a:lnTo>
                <a:lnTo>
                  <a:pt x="2728" y="1873"/>
                </a:lnTo>
                <a:lnTo>
                  <a:pt x="2732" y="1846"/>
                </a:lnTo>
                <a:lnTo>
                  <a:pt x="2728" y="1818"/>
                </a:lnTo>
                <a:lnTo>
                  <a:pt x="2719" y="1792"/>
                </a:lnTo>
                <a:lnTo>
                  <a:pt x="2705" y="1770"/>
                </a:lnTo>
                <a:lnTo>
                  <a:pt x="2687" y="1752"/>
                </a:lnTo>
                <a:lnTo>
                  <a:pt x="2664" y="1737"/>
                </a:lnTo>
                <a:lnTo>
                  <a:pt x="2638" y="1729"/>
                </a:lnTo>
                <a:lnTo>
                  <a:pt x="2611" y="1725"/>
                </a:lnTo>
                <a:close/>
                <a:moveTo>
                  <a:pt x="2900" y="496"/>
                </a:moveTo>
                <a:lnTo>
                  <a:pt x="2920" y="497"/>
                </a:lnTo>
                <a:lnTo>
                  <a:pt x="2923" y="499"/>
                </a:lnTo>
                <a:lnTo>
                  <a:pt x="2946" y="507"/>
                </a:lnTo>
                <a:lnTo>
                  <a:pt x="2963" y="522"/>
                </a:lnTo>
                <a:lnTo>
                  <a:pt x="2977" y="542"/>
                </a:lnTo>
                <a:lnTo>
                  <a:pt x="2984" y="563"/>
                </a:lnTo>
                <a:lnTo>
                  <a:pt x="2984" y="588"/>
                </a:lnTo>
                <a:lnTo>
                  <a:pt x="2804" y="1697"/>
                </a:lnTo>
                <a:lnTo>
                  <a:pt x="2827" y="1734"/>
                </a:lnTo>
                <a:lnTo>
                  <a:pt x="2843" y="1773"/>
                </a:lnTo>
                <a:lnTo>
                  <a:pt x="2853" y="1816"/>
                </a:lnTo>
                <a:lnTo>
                  <a:pt x="3452" y="2295"/>
                </a:lnTo>
                <a:lnTo>
                  <a:pt x="3465" y="2308"/>
                </a:lnTo>
                <a:lnTo>
                  <a:pt x="3476" y="2326"/>
                </a:lnTo>
                <a:lnTo>
                  <a:pt x="3482" y="2345"/>
                </a:lnTo>
                <a:lnTo>
                  <a:pt x="3482" y="2365"/>
                </a:lnTo>
                <a:lnTo>
                  <a:pt x="3479" y="2384"/>
                </a:lnTo>
                <a:lnTo>
                  <a:pt x="3470" y="2403"/>
                </a:lnTo>
                <a:lnTo>
                  <a:pt x="3468" y="2404"/>
                </a:lnTo>
                <a:lnTo>
                  <a:pt x="3455" y="2421"/>
                </a:lnTo>
                <a:lnTo>
                  <a:pt x="3438" y="2431"/>
                </a:lnTo>
                <a:lnTo>
                  <a:pt x="3421" y="2440"/>
                </a:lnTo>
                <a:lnTo>
                  <a:pt x="3401" y="2442"/>
                </a:lnTo>
                <a:lnTo>
                  <a:pt x="3382" y="2440"/>
                </a:lnTo>
                <a:lnTo>
                  <a:pt x="3362" y="2433"/>
                </a:lnTo>
                <a:lnTo>
                  <a:pt x="2682" y="2079"/>
                </a:lnTo>
                <a:lnTo>
                  <a:pt x="2647" y="2088"/>
                </a:lnTo>
                <a:lnTo>
                  <a:pt x="2611" y="2091"/>
                </a:lnTo>
                <a:lnTo>
                  <a:pt x="2566" y="2087"/>
                </a:lnTo>
                <a:lnTo>
                  <a:pt x="2526" y="2076"/>
                </a:lnTo>
                <a:lnTo>
                  <a:pt x="2487" y="2057"/>
                </a:lnTo>
                <a:lnTo>
                  <a:pt x="2453" y="2034"/>
                </a:lnTo>
                <a:lnTo>
                  <a:pt x="2423" y="2004"/>
                </a:lnTo>
                <a:lnTo>
                  <a:pt x="2399" y="1969"/>
                </a:lnTo>
                <a:lnTo>
                  <a:pt x="2381" y="1931"/>
                </a:lnTo>
                <a:lnTo>
                  <a:pt x="2369" y="1889"/>
                </a:lnTo>
                <a:lnTo>
                  <a:pt x="2365" y="1846"/>
                </a:lnTo>
                <a:lnTo>
                  <a:pt x="2369" y="1806"/>
                </a:lnTo>
                <a:lnTo>
                  <a:pt x="2379" y="1768"/>
                </a:lnTo>
                <a:lnTo>
                  <a:pt x="2394" y="1733"/>
                </a:lnTo>
                <a:lnTo>
                  <a:pt x="2414" y="1700"/>
                </a:lnTo>
                <a:lnTo>
                  <a:pt x="2439" y="1672"/>
                </a:lnTo>
                <a:lnTo>
                  <a:pt x="2469" y="1647"/>
                </a:lnTo>
                <a:lnTo>
                  <a:pt x="2502" y="1627"/>
                </a:lnTo>
                <a:lnTo>
                  <a:pt x="2827" y="553"/>
                </a:lnTo>
                <a:lnTo>
                  <a:pt x="2835" y="534"/>
                </a:lnTo>
                <a:lnTo>
                  <a:pt x="2847" y="519"/>
                </a:lnTo>
                <a:lnTo>
                  <a:pt x="2863" y="507"/>
                </a:lnTo>
                <a:lnTo>
                  <a:pt x="2881" y="499"/>
                </a:lnTo>
                <a:lnTo>
                  <a:pt x="2900" y="496"/>
                </a:lnTo>
                <a:close/>
                <a:moveTo>
                  <a:pt x="2611" y="0"/>
                </a:moveTo>
                <a:lnTo>
                  <a:pt x="2736" y="4"/>
                </a:lnTo>
                <a:lnTo>
                  <a:pt x="2861" y="16"/>
                </a:lnTo>
                <a:lnTo>
                  <a:pt x="2982" y="36"/>
                </a:lnTo>
                <a:lnTo>
                  <a:pt x="3101" y="66"/>
                </a:lnTo>
                <a:lnTo>
                  <a:pt x="3216" y="101"/>
                </a:lnTo>
                <a:lnTo>
                  <a:pt x="3328" y="144"/>
                </a:lnTo>
                <a:lnTo>
                  <a:pt x="3436" y="194"/>
                </a:lnTo>
                <a:lnTo>
                  <a:pt x="3541" y="251"/>
                </a:lnTo>
                <a:lnTo>
                  <a:pt x="3641" y="315"/>
                </a:lnTo>
                <a:lnTo>
                  <a:pt x="3737" y="385"/>
                </a:lnTo>
                <a:lnTo>
                  <a:pt x="3829" y="459"/>
                </a:lnTo>
                <a:lnTo>
                  <a:pt x="3914" y="540"/>
                </a:lnTo>
                <a:lnTo>
                  <a:pt x="3995" y="627"/>
                </a:lnTo>
                <a:lnTo>
                  <a:pt x="4070" y="719"/>
                </a:lnTo>
                <a:lnTo>
                  <a:pt x="4139" y="815"/>
                </a:lnTo>
                <a:lnTo>
                  <a:pt x="4203" y="915"/>
                </a:lnTo>
                <a:lnTo>
                  <a:pt x="4259" y="1019"/>
                </a:lnTo>
                <a:lnTo>
                  <a:pt x="4309" y="1128"/>
                </a:lnTo>
                <a:lnTo>
                  <a:pt x="4352" y="1241"/>
                </a:lnTo>
                <a:lnTo>
                  <a:pt x="4389" y="1356"/>
                </a:lnTo>
                <a:lnTo>
                  <a:pt x="4417" y="1474"/>
                </a:lnTo>
                <a:lnTo>
                  <a:pt x="4439" y="1596"/>
                </a:lnTo>
                <a:lnTo>
                  <a:pt x="4451" y="1719"/>
                </a:lnTo>
                <a:lnTo>
                  <a:pt x="4455" y="1846"/>
                </a:lnTo>
                <a:lnTo>
                  <a:pt x="4451" y="1968"/>
                </a:lnTo>
                <a:lnTo>
                  <a:pt x="4439" y="2088"/>
                </a:lnTo>
                <a:lnTo>
                  <a:pt x="4420" y="2206"/>
                </a:lnTo>
                <a:lnTo>
                  <a:pt x="4393" y="2321"/>
                </a:lnTo>
                <a:lnTo>
                  <a:pt x="4359" y="2433"/>
                </a:lnTo>
                <a:lnTo>
                  <a:pt x="4319" y="2542"/>
                </a:lnTo>
                <a:lnTo>
                  <a:pt x="4271" y="2648"/>
                </a:lnTo>
                <a:lnTo>
                  <a:pt x="4219" y="2750"/>
                </a:lnTo>
                <a:lnTo>
                  <a:pt x="4158" y="2849"/>
                </a:lnTo>
                <a:lnTo>
                  <a:pt x="4093" y="2942"/>
                </a:lnTo>
                <a:lnTo>
                  <a:pt x="4022" y="3033"/>
                </a:lnTo>
                <a:lnTo>
                  <a:pt x="3946" y="3118"/>
                </a:lnTo>
                <a:lnTo>
                  <a:pt x="3865" y="3198"/>
                </a:lnTo>
                <a:lnTo>
                  <a:pt x="3779" y="3274"/>
                </a:lnTo>
                <a:lnTo>
                  <a:pt x="3688" y="3344"/>
                </a:lnTo>
                <a:lnTo>
                  <a:pt x="3594" y="3407"/>
                </a:lnTo>
                <a:lnTo>
                  <a:pt x="3494" y="3467"/>
                </a:lnTo>
                <a:lnTo>
                  <a:pt x="3391" y="3518"/>
                </a:lnTo>
                <a:lnTo>
                  <a:pt x="3285" y="3564"/>
                </a:lnTo>
                <a:lnTo>
                  <a:pt x="3175" y="3603"/>
                </a:lnTo>
                <a:lnTo>
                  <a:pt x="3175" y="3341"/>
                </a:lnTo>
                <a:lnTo>
                  <a:pt x="3274" y="3299"/>
                </a:lnTo>
                <a:lnTo>
                  <a:pt x="3370" y="3252"/>
                </a:lnTo>
                <a:lnTo>
                  <a:pt x="3461" y="3198"/>
                </a:lnTo>
                <a:lnTo>
                  <a:pt x="3548" y="3138"/>
                </a:lnTo>
                <a:lnTo>
                  <a:pt x="3632" y="3074"/>
                </a:lnTo>
                <a:lnTo>
                  <a:pt x="3710" y="3003"/>
                </a:lnTo>
                <a:lnTo>
                  <a:pt x="3784" y="2928"/>
                </a:lnTo>
                <a:lnTo>
                  <a:pt x="3853" y="2848"/>
                </a:lnTo>
                <a:lnTo>
                  <a:pt x="3918" y="2764"/>
                </a:lnTo>
                <a:lnTo>
                  <a:pt x="3976" y="2675"/>
                </a:lnTo>
                <a:lnTo>
                  <a:pt x="4027" y="2581"/>
                </a:lnTo>
                <a:lnTo>
                  <a:pt x="4073" y="2486"/>
                </a:lnTo>
                <a:lnTo>
                  <a:pt x="4113" y="2387"/>
                </a:lnTo>
                <a:lnTo>
                  <a:pt x="4146" y="2283"/>
                </a:lnTo>
                <a:lnTo>
                  <a:pt x="4173" y="2177"/>
                </a:lnTo>
                <a:lnTo>
                  <a:pt x="4192" y="2069"/>
                </a:lnTo>
                <a:lnTo>
                  <a:pt x="4203" y="1958"/>
                </a:lnTo>
                <a:lnTo>
                  <a:pt x="4207" y="1846"/>
                </a:lnTo>
                <a:lnTo>
                  <a:pt x="4203" y="1731"/>
                </a:lnTo>
                <a:lnTo>
                  <a:pt x="4192" y="1620"/>
                </a:lnTo>
                <a:lnTo>
                  <a:pt x="4172" y="1511"/>
                </a:lnTo>
                <a:lnTo>
                  <a:pt x="4145" y="1404"/>
                </a:lnTo>
                <a:lnTo>
                  <a:pt x="4111" y="1300"/>
                </a:lnTo>
                <a:lnTo>
                  <a:pt x="4070" y="1200"/>
                </a:lnTo>
                <a:lnTo>
                  <a:pt x="4023" y="1103"/>
                </a:lnTo>
                <a:lnTo>
                  <a:pt x="3970" y="1009"/>
                </a:lnTo>
                <a:lnTo>
                  <a:pt x="3911" y="920"/>
                </a:lnTo>
                <a:lnTo>
                  <a:pt x="3846" y="835"/>
                </a:lnTo>
                <a:lnTo>
                  <a:pt x="3776" y="754"/>
                </a:lnTo>
                <a:lnTo>
                  <a:pt x="3700" y="680"/>
                </a:lnTo>
                <a:lnTo>
                  <a:pt x="3621" y="609"/>
                </a:lnTo>
                <a:lnTo>
                  <a:pt x="3536" y="543"/>
                </a:lnTo>
                <a:lnTo>
                  <a:pt x="3447" y="485"/>
                </a:lnTo>
                <a:lnTo>
                  <a:pt x="3353" y="431"/>
                </a:lnTo>
                <a:lnTo>
                  <a:pt x="3256" y="384"/>
                </a:lnTo>
                <a:lnTo>
                  <a:pt x="3156" y="343"/>
                </a:lnTo>
                <a:lnTo>
                  <a:pt x="3052" y="309"/>
                </a:lnTo>
                <a:lnTo>
                  <a:pt x="2946" y="282"/>
                </a:lnTo>
                <a:lnTo>
                  <a:pt x="2836" y="263"/>
                </a:lnTo>
                <a:lnTo>
                  <a:pt x="2724" y="251"/>
                </a:lnTo>
                <a:lnTo>
                  <a:pt x="2611" y="247"/>
                </a:lnTo>
                <a:lnTo>
                  <a:pt x="2498" y="251"/>
                </a:lnTo>
                <a:lnTo>
                  <a:pt x="2385" y="263"/>
                </a:lnTo>
                <a:lnTo>
                  <a:pt x="2276" y="282"/>
                </a:lnTo>
                <a:lnTo>
                  <a:pt x="2169" y="309"/>
                </a:lnTo>
                <a:lnTo>
                  <a:pt x="2066" y="343"/>
                </a:lnTo>
                <a:lnTo>
                  <a:pt x="1966" y="384"/>
                </a:lnTo>
                <a:lnTo>
                  <a:pt x="1868" y="431"/>
                </a:lnTo>
                <a:lnTo>
                  <a:pt x="1775" y="485"/>
                </a:lnTo>
                <a:lnTo>
                  <a:pt x="1686" y="543"/>
                </a:lnTo>
                <a:lnTo>
                  <a:pt x="1601" y="609"/>
                </a:lnTo>
                <a:lnTo>
                  <a:pt x="1521" y="680"/>
                </a:lnTo>
                <a:lnTo>
                  <a:pt x="1446" y="754"/>
                </a:lnTo>
                <a:lnTo>
                  <a:pt x="1376" y="835"/>
                </a:lnTo>
                <a:lnTo>
                  <a:pt x="1311" y="920"/>
                </a:lnTo>
                <a:lnTo>
                  <a:pt x="1251" y="1009"/>
                </a:lnTo>
                <a:lnTo>
                  <a:pt x="1197" y="1103"/>
                </a:lnTo>
                <a:lnTo>
                  <a:pt x="1150" y="1200"/>
                </a:lnTo>
                <a:lnTo>
                  <a:pt x="1110" y="1300"/>
                </a:lnTo>
                <a:lnTo>
                  <a:pt x="1076" y="1404"/>
                </a:lnTo>
                <a:lnTo>
                  <a:pt x="1050" y="1511"/>
                </a:lnTo>
                <a:lnTo>
                  <a:pt x="1030" y="1620"/>
                </a:lnTo>
                <a:lnTo>
                  <a:pt x="1018" y="1731"/>
                </a:lnTo>
                <a:lnTo>
                  <a:pt x="1014" y="1846"/>
                </a:lnTo>
                <a:lnTo>
                  <a:pt x="1017" y="1934"/>
                </a:lnTo>
                <a:lnTo>
                  <a:pt x="1025" y="2021"/>
                </a:lnTo>
                <a:lnTo>
                  <a:pt x="1035" y="2106"/>
                </a:lnTo>
                <a:lnTo>
                  <a:pt x="786" y="2106"/>
                </a:lnTo>
                <a:lnTo>
                  <a:pt x="775" y="2021"/>
                </a:lnTo>
                <a:lnTo>
                  <a:pt x="768" y="1934"/>
                </a:lnTo>
                <a:lnTo>
                  <a:pt x="767" y="1846"/>
                </a:lnTo>
                <a:lnTo>
                  <a:pt x="771" y="1719"/>
                </a:lnTo>
                <a:lnTo>
                  <a:pt x="783" y="1596"/>
                </a:lnTo>
                <a:lnTo>
                  <a:pt x="805" y="1474"/>
                </a:lnTo>
                <a:lnTo>
                  <a:pt x="833" y="1356"/>
                </a:lnTo>
                <a:lnTo>
                  <a:pt x="868" y="1241"/>
                </a:lnTo>
                <a:lnTo>
                  <a:pt x="911" y="1128"/>
                </a:lnTo>
                <a:lnTo>
                  <a:pt x="961" y="1019"/>
                </a:lnTo>
                <a:lnTo>
                  <a:pt x="1019" y="915"/>
                </a:lnTo>
                <a:lnTo>
                  <a:pt x="1081" y="815"/>
                </a:lnTo>
                <a:lnTo>
                  <a:pt x="1152" y="719"/>
                </a:lnTo>
                <a:lnTo>
                  <a:pt x="1226" y="627"/>
                </a:lnTo>
                <a:lnTo>
                  <a:pt x="1307" y="540"/>
                </a:lnTo>
                <a:lnTo>
                  <a:pt x="1393" y="459"/>
                </a:lnTo>
                <a:lnTo>
                  <a:pt x="1485" y="385"/>
                </a:lnTo>
                <a:lnTo>
                  <a:pt x="1581" y="315"/>
                </a:lnTo>
                <a:lnTo>
                  <a:pt x="1681" y="251"/>
                </a:lnTo>
                <a:lnTo>
                  <a:pt x="1785" y="194"/>
                </a:lnTo>
                <a:lnTo>
                  <a:pt x="1894" y="144"/>
                </a:lnTo>
                <a:lnTo>
                  <a:pt x="2006" y="101"/>
                </a:lnTo>
                <a:lnTo>
                  <a:pt x="2121" y="66"/>
                </a:lnTo>
                <a:lnTo>
                  <a:pt x="2240" y="36"/>
                </a:lnTo>
                <a:lnTo>
                  <a:pt x="2361" y="16"/>
                </a:lnTo>
                <a:lnTo>
                  <a:pt x="2484" y="4"/>
                </a:lnTo>
                <a:lnTo>
                  <a:pt x="2611"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1" name="Group 336">
            <a:extLst>
              <a:ext uri="{FF2B5EF4-FFF2-40B4-BE49-F238E27FC236}">
                <a16:creationId xmlns:a16="http://schemas.microsoft.com/office/drawing/2014/main" id="{8BBA53D3-86B2-AD95-B692-136E6D9B3ACC}"/>
              </a:ext>
            </a:extLst>
          </p:cNvPr>
          <p:cNvGrpSpPr>
            <a:grpSpLocks noChangeAspect="1"/>
          </p:cNvGrpSpPr>
          <p:nvPr/>
        </p:nvGrpSpPr>
        <p:grpSpPr bwMode="auto">
          <a:xfrm>
            <a:off x="581589" y="2281758"/>
            <a:ext cx="340047" cy="339830"/>
            <a:chOff x="3771" y="2943"/>
            <a:chExt cx="3138" cy="3136"/>
          </a:xfrm>
          <a:solidFill>
            <a:schemeClr val="tx1">
              <a:lumMod val="65000"/>
              <a:lumOff val="35000"/>
            </a:schemeClr>
          </a:solidFill>
        </p:grpSpPr>
        <p:sp>
          <p:nvSpPr>
            <p:cNvPr id="42" name="Freeform 338">
              <a:extLst>
                <a:ext uri="{FF2B5EF4-FFF2-40B4-BE49-F238E27FC236}">
                  <a16:creationId xmlns:a16="http://schemas.microsoft.com/office/drawing/2014/main" id="{186F44C3-3488-3815-FBE8-E05B60DD64DC}"/>
                </a:ext>
              </a:extLst>
            </p:cNvPr>
            <p:cNvSpPr>
              <a:spLocks noEditPoints="1"/>
            </p:cNvSpPr>
            <p:nvPr/>
          </p:nvSpPr>
          <p:spPr bwMode="auto">
            <a:xfrm>
              <a:off x="3771" y="2943"/>
              <a:ext cx="3138" cy="3136"/>
            </a:xfrm>
            <a:custGeom>
              <a:avLst/>
              <a:gdLst>
                <a:gd name="T0" fmla="*/ 2318 w 6277"/>
                <a:gd name="T1" fmla="*/ 1093 h 6274"/>
                <a:gd name="T2" fmla="*/ 1689 w 6277"/>
                <a:gd name="T3" fmla="*/ 1478 h 6274"/>
                <a:gd name="T4" fmla="*/ 1223 w 6277"/>
                <a:gd name="T5" fmla="*/ 2049 h 6274"/>
                <a:gd name="T6" fmla="*/ 969 w 6277"/>
                <a:gd name="T7" fmla="*/ 2754 h 6274"/>
                <a:gd name="T8" fmla="*/ 1351 w 6277"/>
                <a:gd name="T9" fmla="*/ 2947 h 6274"/>
                <a:gd name="T10" fmla="*/ 1450 w 6277"/>
                <a:gd name="T11" fmla="*/ 3136 h 6274"/>
                <a:gd name="T12" fmla="*/ 1351 w 6277"/>
                <a:gd name="T13" fmla="*/ 3327 h 6274"/>
                <a:gd name="T14" fmla="*/ 969 w 6277"/>
                <a:gd name="T15" fmla="*/ 3520 h 6274"/>
                <a:gd name="T16" fmla="*/ 1223 w 6277"/>
                <a:gd name="T17" fmla="*/ 4225 h 6274"/>
                <a:gd name="T18" fmla="*/ 1689 w 6277"/>
                <a:gd name="T19" fmla="*/ 4794 h 6274"/>
                <a:gd name="T20" fmla="*/ 2318 w 6277"/>
                <a:gd name="T21" fmla="*/ 5181 h 6274"/>
                <a:gd name="T22" fmla="*/ 2910 w 6277"/>
                <a:gd name="T23" fmla="*/ 5051 h 6274"/>
                <a:gd name="T24" fmla="*/ 3009 w 6277"/>
                <a:gd name="T25" fmla="*/ 4862 h 6274"/>
                <a:gd name="T26" fmla="*/ 3227 w 6277"/>
                <a:gd name="T27" fmla="*/ 4841 h 6274"/>
                <a:gd name="T28" fmla="*/ 3363 w 6277"/>
                <a:gd name="T29" fmla="*/ 5006 h 6274"/>
                <a:gd name="T30" fmla="*/ 3816 w 6277"/>
                <a:gd name="T31" fmla="*/ 5231 h 6274"/>
                <a:gd name="T32" fmla="*/ 4473 w 6277"/>
                <a:gd name="T33" fmla="*/ 4887 h 6274"/>
                <a:gd name="T34" fmla="*/ 4975 w 6277"/>
                <a:gd name="T35" fmla="*/ 4351 h 6274"/>
                <a:gd name="T36" fmla="*/ 5275 w 6277"/>
                <a:gd name="T37" fmla="*/ 3669 h 6274"/>
                <a:gd name="T38" fmla="*/ 4966 w 6277"/>
                <a:gd name="T39" fmla="*/ 3348 h 6274"/>
                <a:gd name="T40" fmla="*/ 4830 w 6277"/>
                <a:gd name="T41" fmla="*/ 3184 h 6274"/>
                <a:gd name="T42" fmla="*/ 4893 w 6277"/>
                <a:gd name="T43" fmla="*/ 2974 h 6274"/>
                <a:gd name="T44" fmla="*/ 5329 w 6277"/>
                <a:gd name="T45" fmla="*/ 2907 h 6274"/>
                <a:gd name="T46" fmla="*/ 5123 w 6277"/>
                <a:gd name="T47" fmla="*/ 2181 h 6274"/>
                <a:gd name="T48" fmla="*/ 4697 w 6277"/>
                <a:gd name="T49" fmla="*/ 1580 h 6274"/>
                <a:gd name="T50" fmla="*/ 4095 w 6277"/>
                <a:gd name="T51" fmla="*/ 1154 h 6274"/>
                <a:gd name="T52" fmla="*/ 3367 w 6277"/>
                <a:gd name="T53" fmla="*/ 948 h 6274"/>
                <a:gd name="T54" fmla="*/ 3300 w 6277"/>
                <a:gd name="T55" fmla="*/ 1383 h 6274"/>
                <a:gd name="T56" fmla="*/ 3092 w 6277"/>
                <a:gd name="T57" fmla="*/ 1446 h 6274"/>
                <a:gd name="T58" fmla="*/ 2927 w 6277"/>
                <a:gd name="T59" fmla="*/ 1310 h 6274"/>
                <a:gd name="T60" fmla="*/ 3185 w 6277"/>
                <a:gd name="T61" fmla="*/ 4 h 6274"/>
                <a:gd name="T62" fmla="*/ 3349 w 6277"/>
                <a:gd name="T63" fmla="*/ 140 h 6274"/>
                <a:gd name="T64" fmla="*/ 3709 w 6277"/>
                <a:gd name="T65" fmla="*/ 556 h 6274"/>
                <a:gd name="T66" fmla="*/ 4486 w 6277"/>
                <a:gd name="T67" fmla="*/ 864 h 6274"/>
                <a:gd name="T68" fmla="*/ 5121 w 6277"/>
                <a:gd name="T69" fmla="*/ 1389 h 6274"/>
                <a:gd name="T70" fmla="*/ 5566 w 6277"/>
                <a:gd name="T71" fmla="*/ 2086 h 6274"/>
                <a:gd name="T72" fmla="*/ 5772 w 6277"/>
                <a:gd name="T73" fmla="*/ 2907 h 6274"/>
                <a:gd name="T74" fmla="*/ 6208 w 6277"/>
                <a:gd name="T75" fmla="*/ 2974 h 6274"/>
                <a:gd name="T76" fmla="*/ 6271 w 6277"/>
                <a:gd name="T77" fmla="*/ 3184 h 6274"/>
                <a:gd name="T78" fmla="*/ 6137 w 6277"/>
                <a:gd name="T79" fmla="*/ 3348 h 6274"/>
                <a:gd name="T80" fmla="*/ 5721 w 6277"/>
                <a:gd name="T81" fmla="*/ 3707 h 6274"/>
                <a:gd name="T82" fmla="*/ 5413 w 6277"/>
                <a:gd name="T83" fmla="*/ 4484 h 6274"/>
                <a:gd name="T84" fmla="*/ 4888 w 6277"/>
                <a:gd name="T85" fmla="*/ 5118 h 6274"/>
                <a:gd name="T86" fmla="*/ 4190 w 6277"/>
                <a:gd name="T87" fmla="*/ 5561 h 6274"/>
                <a:gd name="T88" fmla="*/ 3367 w 6277"/>
                <a:gd name="T89" fmla="*/ 5769 h 6274"/>
                <a:gd name="T90" fmla="*/ 3300 w 6277"/>
                <a:gd name="T91" fmla="*/ 6207 h 6274"/>
                <a:gd name="T92" fmla="*/ 3092 w 6277"/>
                <a:gd name="T93" fmla="*/ 6268 h 6274"/>
                <a:gd name="T94" fmla="*/ 2927 w 6277"/>
                <a:gd name="T95" fmla="*/ 6132 h 6274"/>
                <a:gd name="T96" fmla="*/ 2568 w 6277"/>
                <a:gd name="T97" fmla="*/ 5718 h 6274"/>
                <a:gd name="T98" fmla="*/ 1788 w 6277"/>
                <a:gd name="T99" fmla="*/ 5410 h 6274"/>
                <a:gd name="T100" fmla="*/ 1156 w 6277"/>
                <a:gd name="T101" fmla="*/ 4885 h 6274"/>
                <a:gd name="T102" fmla="*/ 711 w 6277"/>
                <a:gd name="T103" fmla="*/ 4188 h 6274"/>
                <a:gd name="T104" fmla="*/ 505 w 6277"/>
                <a:gd name="T105" fmla="*/ 3365 h 6274"/>
                <a:gd name="T106" fmla="*/ 67 w 6277"/>
                <a:gd name="T107" fmla="*/ 3298 h 6274"/>
                <a:gd name="T108" fmla="*/ 0 w 6277"/>
                <a:gd name="T109" fmla="*/ 3136 h 6274"/>
                <a:gd name="T110" fmla="*/ 101 w 6277"/>
                <a:gd name="T111" fmla="*/ 2947 h 6274"/>
                <a:gd name="T112" fmla="*/ 524 w 6277"/>
                <a:gd name="T113" fmla="*/ 2735 h 6274"/>
                <a:gd name="T114" fmla="*/ 783 w 6277"/>
                <a:gd name="T115" fmla="*/ 1935 h 6274"/>
                <a:gd name="T116" fmla="*/ 1269 w 6277"/>
                <a:gd name="T117" fmla="*/ 1268 h 6274"/>
                <a:gd name="T118" fmla="*/ 1936 w 6277"/>
                <a:gd name="T119" fmla="*/ 783 h 6274"/>
                <a:gd name="T120" fmla="*/ 2736 w 6277"/>
                <a:gd name="T121" fmla="*/ 524 h 6274"/>
                <a:gd name="T122" fmla="*/ 2948 w 6277"/>
                <a:gd name="T123" fmla="*/ 102 h 6274"/>
                <a:gd name="T124" fmla="*/ 3137 w 6277"/>
                <a:gd name="T125" fmla="*/ 0 h 6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77" h="6274">
                  <a:moveTo>
                    <a:pt x="2910" y="948"/>
                  </a:moveTo>
                  <a:lnTo>
                    <a:pt x="2755" y="969"/>
                  </a:lnTo>
                  <a:lnTo>
                    <a:pt x="2606" y="1001"/>
                  </a:lnTo>
                  <a:lnTo>
                    <a:pt x="2461" y="1041"/>
                  </a:lnTo>
                  <a:lnTo>
                    <a:pt x="2318" y="1093"/>
                  </a:lnTo>
                  <a:lnTo>
                    <a:pt x="2182" y="1154"/>
                  </a:lnTo>
                  <a:lnTo>
                    <a:pt x="2050" y="1223"/>
                  </a:lnTo>
                  <a:lnTo>
                    <a:pt x="1924" y="1301"/>
                  </a:lnTo>
                  <a:lnTo>
                    <a:pt x="1804" y="1385"/>
                  </a:lnTo>
                  <a:lnTo>
                    <a:pt x="1689" y="1478"/>
                  </a:lnTo>
                  <a:lnTo>
                    <a:pt x="1580" y="1580"/>
                  </a:lnTo>
                  <a:lnTo>
                    <a:pt x="1481" y="1689"/>
                  </a:lnTo>
                  <a:lnTo>
                    <a:pt x="1387" y="1801"/>
                  </a:lnTo>
                  <a:lnTo>
                    <a:pt x="1301" y="1923"/>
                  </a:lnTo>
                  <a:lnTo>
                    <a:pt x="1223" y="2049"/>
                  </a:lnTo>
                  <a:lnTo>
                    <a:pt x="1154" y="2181"/>
                  </a:lnTo>
                  <a:lnTo>
                    <a:pt x="1093" y="2317"/>
                  </a:lnTo>
                  <a:lnTo>
                    <a:pt x="1041" y="2458"/>
                  </a:lnTo>
                  <a:lnTo>
                    <a:pt x="1001" y="2605"/>
                  </a:lnTo>
                  <a:lnTo>
                    <a:pt x="969" y="2754"/>
                  </a:lnTo>
                  <a:lnTo>
                    <a:pt x="948" y="2907"/>
                  </a:lnTo>
                  <a:lnTo>
                    <a:pt x="1221" y="2907"/>
                  </a:lnTo>
                  <a:lnTo>
                    <a:pt x="1269" y="2913"/>
                  </a:lnTo>
                  <a:lnTo>
                    <a:pt x="1311" y="2926"/>
                  </a:lnTo>
                  <a:lnTo>
                    <a:pt x="1351" y="2947"/>
                  </a:lnTo>
                  <a:lnTo>
                    <a:pt x="1383" y="2974"/>
                  </a:lnTo>
                  <a:lnTo>
                    <a:pt x="1412" y="3008"/>
                  </a:lnTo>
                  <a:lnTo>
                    <a:pt x="1433" y="3048"/>
                  </a:lnTo>
                  <a:lnTo>
                    <a:pt x="1446" y="3090"/>
                  </a:lnTo>
                  <a:lnTo>
                    <a:pt x="1450" y="3136"/>
                  </a:lnTo>
                  <a:lnTo>
                    <a:pt x="1446" y="3184"/>
                  </a:lnTo>
                  <a:lnTo>
                    <a:pt x="1433" y="3226"/>
                  </a:lnTo>
                  <a:lnTo>
                    <a:pt x="1412" y="3264"/>
                  </a:lnTo>
                  <a:lnTo>
                    <a:pt x="1383" y="3298"/>
                  </a:lnTo>
                  <a:lnTo>
                    <a:pt x="1351" y="3327"/>
                  </a:lnTo>
                  <a:lnTo>
                    <a:pt x="1311" y="3348"/>
                  </a:lnTo>
                  <a:lnTo>
                    <a:pt x="1269" y="3361"/>
                  </a:lnTo>
                  <a:lnTo>
                    <a:pt x="1221" y="3365"/>
                  </a:lnTo>
                  <a:lnTo>
                    <a:pt x="948" y="3365"/>
                  </a:lnTo>
                  <a:lnTo>
                    <a:pt x="969" y="3520"/>
                  </a:lnTo>
                  <a:lnTo>
                    <a:pt x="1001" y="3669"/>
                  </a:lnTo>
                  <a:lnTo>
                    <a:pt x="1041" y="3814"/>
                  </a:lnTo>
                  <a:lnTo>
                    <a:pt x="1093" y="3955"/>
                  </a:lnTo>
                  <a:lnTo>
                    <a:pt x="1154" y="4093"/>
                  </a:lnTo>
                  <a:lnTo>
                    <a:pt x="1223" y="4225"/>
                  </a:lnTo>
                  <a:lnTo>
                    <a:pt x="1301" y="4351"/>
                  </a:lnTo>
                  <a:lnTo>
                    <a:pt x="1387" y="4471"/>
                  </a:lnTo>
                  <a:lnTo>
                    <a:pt x="1481" y="4585"/>
                  </a:lnTo>
                  <a:lnTo>
                    <a:pt x="1580" y="4692"/>
                  </a:lnTo>
                  <a:lnTo>
                    <a:pt x="1689" y="4794"/>
                  </a:lnTo>
                  <a:lnTo>
                    <a:pt x="1804" y="4887"/>
                  </a:lnTo>
                  <a:lnTo>
                    <a:pt x="1924" y="4973"/>
                  </a:lnTo>
                  <a:lnTo>
                    <a:pt x="2050" y="5051"/>
                  </a:lnTo>
                  <a:lnTo>
                    <a:pt x="2182" y="5120"/>
                  </a:lnTo>
                  <a:lnTo>
                    <a:pt x="2318" y="5181"/>
                  </a:lnTo>
                  <a:lnTo>
                    <a:pt x="2461" y="5231"/>
                  </a:lnTo>
                  <a:lnTo>
                    <a:pt x="2606" y="5273"/>
                  </a:lnTo>
                  <a:lnTo>
                    <a:pt x="2755" y="5305"/>
                  </a:lnTo>
                  <a:lnTo>
                    <a:pt x="2910" y="5326"/>
                  </a:lnTo>
                  <a:lnTo>
                    <a:pt x="2910" y="5051"/>
                  </a:lnTo>
                  <a:lnTo>
                    <a:pt x="2914" y="5006"/>
                  </a:lnTo>
                  <a:lnTo>
                    <a:pt x="2927" y="4964"/>
                  </a:lnTo>
                  <a:lnTo>
                    <a:pt x="2948" y="4923"/>
                  </a:lnTo>
                  <a:lnTo>
                    <a:pt x="2977" y="4891"/>
                  </a:lnTo>
                  <a:lnTo>
                    <a:pt x="3009" y="4862"/>
                  </a:lnTo>
                  <a:lnTo>
                    <a:pt x="3050" y="4841"/>
                  </a:lnTo>
                  <a:lnTo>
                    <a:pt x="3092" y="4828"/>
                  </a:lnTo>
                  <a:lnTo>
                    <a:pt x="3137" y="4822"/>
                  </a:lnTo>
                  <a:lnTo>
                    <a:pt x="3185" y="4828"/>
                  </a:lnTo>
                  <a:lnTo>
                    <a:pt x="3227" y="4841"/>
                  </a:lnTo>
                  <a:lnTo>
                    <a:pt x="3267" y="4862"/>
                  </a:lnTo>
                  <a:lnTo>
                    <a:pt x="3300" y="4891"/>
                  </a:lnTo>
                  <a:lnTo>
                    <a:pt x="3328" y="4923"/>
                  </a:lnTo>
                  <a:lnTo>
                    <a:pt x="3349" y="4964"/>
                  </a:lnTo>
                  <a:lnTo>
                    <a:pt x="3363" y="5006"/>
                  </a:lnTo>
                  <a:lnTo>
                    <a:pt x="3367" y="5051"/>
                  </a:lnTo>
                  <a:lnTo>
                    <a:pt x="3367" y="5326"/>
                  </a:lnTo>
                  <a:lnTo>
                    <a:pt x="3521" y="5305"/>
                  </a:lnTo>
                  <a:lnTo>
                    <a:pt x="3670" y="5273"/>
                  </a:lnTo>
                  <a:lnTo>
                    <a:pt x="3816" y="5231"/>
                  </a:lnTo>
                  <a:lnTo>
                    <a:pt x="3957" y="5181"/>
                  </a:lnTo>
                  <a:lnTo>
                    <a:pt x="4095" y="5120"/>
                  </a:lnTo>
                  <a:lnTo>
                    <a:pt x="4226" y="5051"/>
                  </a:lnTo>
                  <a:lnTo>
                    <a:pt x="4353" y="4973"/>
                  </a:lnTo>
                  <a:lnTo>
                    <a:pt x="4473" y="4887"/>
                  </a:lnTo>
                  <a:lnTo>
                    <a:pt x="4588" y="4794"/>
                  </a:lnTo>
                  <a:lnTo>
                    <a:pt x="4697" y="4692"/>
                  </a:lnTo>
                  <a:lnTo>
                    <a:pt x="4796" y="4585"/>
                  </a:lnTo>
                  <a:lnTo>
                    <a:pt x="4889" y="4471"/>
                  </a:lnTo>
                  <a:lnTo>
                    <a:pt x="4975" y="4351"/>
                  </a:lnTo>
                  <a:lnTo>
                    <a:pt x="5054" y="4225"/>
                  </a:lnTo>
                  <a:lnTo>
                    <a:pt x="5123" y="4093"/>
                  </a:lnTo>
                  <a:lnTo>
                    <a:pt x="5184" y="3955"/>
                  </a:lnTo>
                  <a:lnTo>
                    <a:pt x="5235" y="3814"/>
                  </a:lnTo>
                  <a:lnTo>
                    <a:pt x="5275" y="3669"/>
                  </a:lnTo>
                  <a:lnTo>
                    <a:pt x="5308" y="3520"/>
                  </a:lnTo>
                  <a:lnTo>
                    <a:pt x="5329" y="3365"/>
                  </a:lnTo>
                  <a:lnTo>
                    <a:pt x="5056" y="3365"/>
                  </a:lnTo>
                  <a:lnTo>
                    <a:pt x="5008" y="3361"/>
                  </a:lnTo>
                  <a:lnTo>
                    <a:pt x="4966" y="3348"/>
                  </a:lnTo>
                  <a:lnTo>
                    <a:pt x="4926" y="3327"/>
                  </a:lnTo>
                  <a:lnTo>
                    <a:pt x="4893" y="3298"/>
                  </a:lnTo>
                  <a:lnTo>
                    <a:pt x="4865" y="3264"/>
                  </a:lnTo>
                  <a:lnTo>
                    <a:pt x="4844" y="3226"/>
                  </a:lnTo>
                  <a:lnTo>
                    <a:pt x="4830" y="3184"/>
                  </a:lnTo>
                  <a:lnTo>
                    <a:pt x="4826" y="3136"/>
                  </a:lnTo>
                  <a:lnTo>
                    <a:pt x="4830" y="3090"/>
                  </a:lnTo>
                  <a:lnTo>
                    <a:pt x="4844" y="3048"/>
                  </a:lnTo>
                  <a:lnTo>
                    <a:pt x="4865" y="3008"/>
                  </a:lnTo>
                  <a:lnTo>
                    <a:pt x="4893" y="2974"/>
                  </a:lnTo>
                  <a:lnTo>
                    <a:pt x="4926" y="2947"/>
                  </a:lnTo>
                  <a:lnTo>
                    <a:pt x="4966" y="2926"/>
                  </a:lnTo>
                  <a:lnTo>
                    <a:pt x="5008" y="2913"/>
                  </a:lnTo>
                  <a:lnTo>
                    <a:pt x="5056" y="2907"/>
                  </a:lnTo>
                  <a:lnTo>
                    <a:pt x="5329" y="2907"/>
                  </a:lnTo>
                  <a:lnTo>
                    <a:pt x="5308" y="2754"/>
                  </a:lnTo>
                  <a:lnTo>
                    <a:pt x="5275" y="2605"/>
                  </a:lnTo>
                  <a:lnTo>
                    <a:pt x="5235" y="2458"/>
                  </a:lnTo>
                  <a:lnTo>
                    <a:pt x="5184" y="2317"/>
                  </a:lnTo>
                  <a:lnTo>
                    <a:pt x="5123" y="2181"/>
                  </a:lnTo>
                  <a:lnTo>
                    <a:pt x="5054" y="2049"/>
                  </a:lnTo>
                  <a:lnTo>
                    <a:pt x="4975" y="1923"/>
                  </a:lnTo>
                  <a:lnTo>
                    <a:pt x="4889" y="1801"/>
                  </a:lnTo>
                  <a:lnTo>
                    <a:pt x="4796" y="1689"/>
                  </a:lnTo>
                  <a:lnTo>
                    <a:pt x="4697" y="1580"/>
                  </a:lnTo>
                  <a:lnTo>
                    <a:pt x="4588" y="1478"/>
                  </a:lnTo>
                  <a:lnTo>
                    <a:pt x="4473" y="1385"/>
                  </a:lnTo>
                  <a:lnTo>
                    <a:pt x="4353" y="1301"/>
                  </a:lnTo>
                  <a:lnTo>
                    <a:pt x="4226" y="1223"/>
                  </a:lnTo>
                  <a:lnTo>
                    <a:pt x="4095" y="1154"/>
                  </a:lnTo>
                  <a:lnTo>
                    <a:pt x="3957" y="1093"/>
                  </a:lnTo>
                  <a:lnTo>
                    <a:pt x="3816" y="1041"/>
                  </a:lnTo>
                  <a:lnTo>
                    <a:pt x="3670" y="1001"/>
                  </a:lnTo>
                  <a:lnTo>
                    <a:pt x="3521" y="969"/>
                  </a:lnTo>
                  <a:lnTo>
                    <a:pt x="3367" y="948"/>
                  </a:lnTo>
                  <a:lnTo>
                    <a:pt x="3367" y="1221"/>
                  </a:lnTo>
                  <a:lnTo>
                    <a:pt x="3363" y="1266"/>
                  </a:lnTo>
                  <a:lnTo>
                    <a:pt x="3349" y="1310"/>
                  </a:lnTo>
                  <a:lnTo>
                    <a:pt x="3328" y="1349"/>
                  </a:lnTo>
                  <a:lnTo>
                    <a:pt x="3300" y="1383"/>
                  </a:lnTo>
                  <a:lnTo>
                    <a:pt x="3267" y="1412"/>
                  </a:lnTo>
                  <a:lnTo>
                    <a:pt x="3227" y="1433"/>
                  </a:lnTo>
                  <a:lnTo>
                    <a:pt x="3185" y="1446"/>
                  </a:lnTo>
                  <a:lnTo>
                    <a:pt x="3137" y="1450"/>
                  </a:lnTo>
                  <a:lnTo>
                    <a:pt x="3092" y="1446"/>
                  </a:lnTo>
                  <a:lnTo>
                    <a:pt x="3050" y="1433"/>
                  </a:lnTo>
                  <a:lnTo>
                    <a:pt x="3009" y="1412"/>
                  </a:lnTo>
                  <a:lnTo>
                    <a:pt x="2977" y="1383"/>
                  </a:lnTo>
                  <a:lnTo>
                    <a:pt x="2948" y="1349"/>
                  </a:lnTo>
                  <a:lnTo>
                    <a:pt x="2927" y="1310"/>
                  </a:lnTo>
                  <a:lnTo>
                    <a:pt x="2914" y="1266"/>
                  </a:lnTo>
                  <a:lnTo>
                    <a:pt x="2910" y="1221"/>
                  </a:lnTo>
                  <a:lnTo>
                    <a:pt x="2910" y="948"/>
                  </a:lnTo>
                  <a:close/>
                  <a:moveTo>
                    <a:pt x="3137" y="0"/>
                  </a:moveTo>
                  <a:lnTo>
                    <a:pt x="3185" y="4"/>
                  </a:lnTo>
                  <a:lnTo>
                    <a:pt x="3227" y="18"/>
                  </a:lnTo>
                  <a:lnTo>
                    <a:pt x="3267" y="39"/>
                  </a:lnTo>
                  <a:lnTo>
                    <a:pt x="3300" y="67"/>
                  </a:lnTo>
                  <a:lnTo>
                    <a:pt x="3328" y="102"/>
                  </a:lnTo>
                  <a:lnTo>
                    <a:pt x="3349" y="140"/>
                  </a:lnTo>
                  <a:lnTo>
                    <a:pt x="3363" y="184"/>
                  </a:lnTo>
                  <a:lnTo>
                    <a:pt x="3367" y="230"/>
                  </a:lnTo>
                  <a:lnTo>
                    <a:pt x="3367" y="503"/>
                  </a:lnTo>
                  <a:lnTo>
                    <a:pt x="3541" y="524"/>
                  </a:lnTo>
                  <a:lnTo>
                    <a:pt x="3709" y="556"/>
                  </a:lnTo>
                  <a:lnTo>
                    <a:pt x="3875" y="598"/>
                  </a:lnTo>
                  <a:lnTo>
                    <a:pt x="4035" y="650"/>
                  </a:lnTo>
                  <a:lnTo>
                    <a:pt x="4190" y="711"/>
                  </a:lnTo>
                  <a:lnTo>
                    <a:pt x="4341" y="783"/>
                  </a:lnTo>
                  <a:lnTo>
                    <a:pt x="4486" y="864"/>
                  </a:lnTo>
                  <a:lnTo>
                    <a:pt x="4628" y="951"/>
                  </a:lnTo>
                  <a:lnTo>
                    <a:pt x="4761" y="1049"/>
                  </a:lnTo>
                  <a:lnTo>
                    <a:pt x="4888" y="1156"/>
                  </a:lnTo>
                  <a:lnTo>
                    <a:pt x="5008" y="1268"/>
                  </a:lnTo>
                  <a:lnTo>
                    <a:pt x="5121" y="1389"/>
                  </a:lnTo>
                  <a:lnTo>
                    <a:pt x="5226" y="1515"/>
                  </a:lnTo>
                  <a:lnTo>
                    <a:pt x="5323" y="1648"/>
                  </a:lnTo>
                  <a:lnTo>
                    <a:pt x="5413" y="1788"/>
                  </a:lnTo>
                  <a:lnTo>
                    <a:pt x="5493" y="1935"/>
                  </a:lnTo>
                  <a:lnTo>
                    <a:pt x="5566" y="2086"/>
                  </a:lnTo>
                  <a:lnTo>
                    <a:pt x="5627" y="2240"/>
                  </a:lnTo>
                  <a:lnTo>
                    <a:pt x="5679" y="2401"/>
                  </a:lnTo>
                  <a:lnTo>
                    <a:pt x="5721" y="2567"/>
                  </a:lnTo>
                  <a:lnTo>
                    <a:pt x="5753" y="2735"/>
                  </a:lnTo>
                  <a:lnTo>
                    <a:pt x="5772" y="2907"/>
                  </a:lnTo>
                  <a:lnTo>
                    <a:pt x="6047" y="2907"/>
                  </a:lnTo>
                  <a:lnTo>
                    <a:pt x="6093" y="2913"/>
                  </a:lnTo>
                  <a:lnTo>
                    <a:pt x="6135" y="2926"/>
                  </a:lnTo>
                  <a:lnTo>
                    <a:pt x="6175" y="2947"/>
                  </a:lnTo>
                  <a:lnTo>
                    <a:pt x="6208" y="2974"/>
                  </a:lnTo>
                  <a:lnTo>
                    <a:pt x="6237" y="3008"/>
                  </a:lnTo>
                  <a:lnTo>
                    <a:pt x="6258" y="3048"/>
                  </a:lnTo>
                  <a:lnTo>
                    <a:pt x="6271" y="3090"/>
                  </a:lnTo>
                  <a:lnTo>
                    <a:pt x="6277" y="3136"/>
                  </a:lnTo>
                  <a:lnTo>
                    <a:pt x="6271" y="3184"/>
                  </a:lnTo>
                  <a:lnTo>
                    <a:pt x="6258" y="3226"/>
                  </a:lnTo>
                  <a:lnTo>
                    <a:pt x="6237" y="3264"/>
                  </a:lnTo>
                  <a:lnTo>
                    <a:pt x="6210" y="3298"/>
                  </a:lnTo>
                  <a:lnTo>
                    <a:pt x="6175" y="3327"/>
                  </a:lnTo>
                  <a:lnTo>
                    <a:pt x="6137" y="3348"/>
                  </a:lnTo>
                  <a:lnTo>
                    <a:pt x="6093" y="3361"/>
                  </a:lnTo>
                  <a:lnTo>
                    <a:pt x="6047" y="3365"/>
                  </a:lnTo>
                  <a:lnTo>
                    <a:pt x="5772" y="3365"/>
                  </a:lnTo>
                  <a:lnTo>
                    <a:pt x="5753" y="3539"/>
                  </a:lnTo>
                  <a:lnTo>
                    <a:pt x="5721" y="3707"/>
                  </a:lnTo>
                  <a:lnTo>
                    <a:pt x="5679" y="3871"/>
                  </a:lnTo>
                  <a:lnTo>
                    <a:pt x="5627" y="4032"/>
                  </a:lnTo>
                  <a:lnTo>
                    <a:pt x="5566" y="4188"/>
                  </a:lnTo>
                  <a:lnTo>
                    <a:pt x="5493" y="4339"/>
                  </a:lnTo>
                  <a:lnTo>
                    <a:pt x="5413" y="4484"/>
                  </a:lnTo>
                  <a:lnTo>
                    <a:pt x="5323" y="4624"/>
                  </a:lnTo>
                  <a:lnTo>
                    <a:pt x="5226" y="4757"/>
                  </a:lnTo>
                  <a:lnTo>
                    <a:pt x="5121" y="4885"/>
                  </a:lnTo>
                  <a:lnTo>
                    <a:pt x="5008" y="5006"/>
                  </a:lnTo>
                  <a:lnTo>
                    <a:pt x="4888" y="5118"/>
                  </a:lnTo>
                  <a:lnTo>
                    <a:pt x="4761" y="5223"/>
                  </a:lnTo>
                  <a:lnTo>
                    <a:pt x="4628" y="5321"/>
                  </a:lnTo>
                  <a:lnTo>
                    <a:pt x="4486" y="5410"/>
                  </a:lnTo>
                  <a:lnTo>
                    <a:pt x="4341" y="5491"/>
                  </a:lnTo>
                  <a:lnTo>
                    <a:pt x="4190" y="5561"/>
                  </a:lnTo>
                  <a:lnTo>
                    <a:pt x="4035" y="5624"/>
                  </a:lnTo>
                  <a:lnTo>
                    <a:pt x="3875" y="5676"/>
                  </a:lnTo>
                  <a:lnTo>
                    <a:pt x="3709" y="5718"/>
                  </a:lnTo>
                  <a:lnTo>
                    <a:pt x="3541" y="5750"/>
                  </a:lnTo>
                  <a:lnTo>
                    <a:pt x="3367" y="5769"/>
                  </a:lnTo>
                  <a:lnTo>
                    <a:pt x="3367" y="6044"/>
                  </a:lnTo>
                  <a:lnTo>
                    <a:pt x="3363" y="6090"/>
                  </a:lnTo>
                  <a:lnTo>
                    <a:pt x="3349" y="6132"/>
                  </a:lnTo>
                  <a:lnTo>
                    <a:pt x="3328" y="6172"/>
                  </a:lnTo>
                  <a:lnTo>
                    <a:pt x="3300" y="6207"/>
                  </a:lnTo>
                  <a:lnTo>
                    <a:pt x="3267" y="6234"/>
                  </a:lnTo>
                  <a:lnTo>
                    <a:pt x="3227" y="6255"/>
                  </a:lnTo>
                  <a:lnTo>
                    <a:pt x="3185" y="6268"/>
                  </a:lnTo>
                  <a:lnTo>
                    <a:pt x="3137" y="6274"/>
                  </a:lnTo>
                  <a:lnTo>
                    <a:pt x="3092" y="6268"/>
                  </a:lnTo>
                  <a:lnTo>
                    <a:pt x="3050" y="6255"/>
                  </a:lnTo>
                  <a:lnTo>
                    <a:pt x="3009" y="6234"/>
                  </a:lnTo>
                  <a:lnTo>
                    <a:pt x="2977" y="6207"/>
                  </a:lnTo>
                  <a:lnTo>
                    <a:pt x="2948" y="6172"/>
                  </a:lnTo>
                  <a:lnTo>
                    <a:pt x="2927" y="6132"/>
                  </a:lnTo>
                  <a:lnTo>
                    <a:pt x="2914" y="6090"/>
                  </a:lnTo>
                  <a:lnTo>
                    <a:pt x="2910" y="6044"/>
                  </a:lnTo>
                  <a:lnTo>
                    <a:pt x="2910" y="5769"/>
                  </a:lnTo>
                  <a:lnTo>
                    <a:pt x="2736" y="5750"/>
                  </a:lnTo>
                  <a:lnTo>
                    <a:pt x="2568" y="5718"/>
                  </a:lnTo>
                  <a:lnTo>
                    <a:pt x="2402" y="5676"/>
                  </a:lnTo>
                  <a:lnTo>
                    <a:pt x="2241" y="5624"/>
                  </a:lnTo>
                  <a:lnTo>
                    <a:pt x="2087" y="5561"/>
                  </a:lnTo>
                  <a:lnTo>
                    <a:pt x="1936" y="5491"/>
                  </a:lnTo>
                  <a:lnTo>
                    <a:pt x="1788" y="5410"/>
                  </a:lnTo>
                  <a:lnTo>
                    <a:pt x="1649" y="5321"/>
                  </a:lnTo>
                  <a:lnTo>
                    <a:pt x="1515" y="5223"/>
                  </a:lnTo>
                  <a:lnTo>
                    <a:pt x="1389" y="5118"/>
                  </a:lnTo>
                  <a:lnTo>
                    <a:pt x="1269" y="5006"/>
                  </a:lnTo>
                  <a:lnTo>
                    <a:pt x="1156" y="4885"/>
                  </a:lnTo>
                  <a:lnTo>
                    <a:pt x="1051" y="4757"/>
                  </a:lnTo>
                  <a:lnTo>
                    <a:pt x="954" y="4624"/>
                  </a:lnTo>
                  <a:lnTo>
                    <a:pt x="864" y="4484"/>
                  </a:lnTo>
                  <a:lnTo>
                    <a:pt x="783" y="4339"/>
                  </a:lnTo>
                  <a:lnTo>
                    <a:pt x="711" y="4188"/>
                  </a:lnTo>
                  <a:lnTo>
                    <a:pt x="650" y="4032"/>
                  </a:lnTo>
                  <a:lnTo>
                    <a:pt x="598" y="3871"/>
                  </a:lnTo>
                  <a:lnTo>
                    <a:pt x="556" y="3707"/>
                  </a:lnTo>
                  <a:lnTo>
                    <a:pt x="524" y="3539"/>
                  </a:lnTo>
                  <a:lnTo>
                    <a:pt x="505" y="3365"/>
                  </a:lnTo>
                  <a:lnTo>
                    <a:pt x="229" y="3365"/>
                  </a:lnTo>
                  <a:lnTo>
                    <a:pt x="184" y="3361"/>
                  </a:lnTo>
                  <a:lnTo>
                    <a:pt x="140" y="3348"/>
                  </a:lnTo>
                  <a:lnTo>
                    <a:pt x="101" y="3327"/>
                  </a:lnTo>
                  <a:lnTo>
                    <a:pt x="67" y="3298"/>
                  </a:lnTo>
                  <a:lnTo>
                    <a:pt x="40" y="3264"/>
                  </a:lnTo>
                  <a:lnTo>
                    <a:pt x="19" y="3226"/>
                  </a:lnTo>
                  <a:lnTo>
                    <a:pt x="6" y="3184"/>
                  </a:lnTo>
                  <a:lnTo>
                    <a:pt x="0" y="3136"/>
                  </a:lnTo>
                  <a:lnTo>
                    <a:pt x="0" y="3136"/>
                  </a:lnTo>
                  <a:lnTo>
                    <a:pt x="6" y="3090"/>
                  </a:lnTo>
                  <a:lnTo>
                    <a:pt x="19" y="3048"/>
                  </a:lnTo>
                  <a:lnTo>
                    <a:pt x="40" y="3008"/>
                  </a:lnTo>
                  <a:lnTo>
                    <a:pt x="67" y="2974"/>
                  </a:lnTo>
                  <a:lnTo>
                    <a:pt x="101" y="2947"/>
                  </a:lnTo>
                  <a:lnTo>
                    <a:pt x="140" y="2926"/>
                  </a:lnTo>
                  <a:lnTo>
                    <a:pt x="184" y="2913"/>
                  </a:lnTo>
                  <a:lnTo>
                    <a:pt x="229" y="2907"/>
                  </a:lnTo>
                  <a:lnTo>
                    <a:pt x="505" y="2907"/>
                  </a:lnTo>
                  <a:lnTo>
                    <a:pt x="524" y="2735"/>
                  </a:lnTo>
                  <a:lnTo>
                    <a:pt x="556" y="2567"/>
                  </a:lnTo>
                  <a:lnTo>
                    <a:pt x="598" y="2401"/>
                  </a:lnTo>
                  <a:lnTo>
                    <a:pt x="650" y="2240"/>
                  </a:lnTo>
                  <a:lnTo>
                    <a:pt x="711" y="2086"/>
                  </a:lnTo>
                  <a:lnTo>
                    <a:pt x="783" y="1935"/>
                  </a:lnTo>
                  <a:lnTo>
                    <a:pt x="864" y="1788"/>
                  </a:lnTo>
                  <a:lnTo>
                    <a:pt x="954" y="1648"/>
                  </a:lnTo>
                  <a:lnTo>
                    <a:pt x="1051" y="1515"/>
                  </a:lnTo>
                  <a:lnTo>
                    <a:pt x="1156" y="1389"/>
                  </a:lnTo>
                  <a:lnTo>
                    <a:pt x="1269" y="1268"/>
                  </a:lnTo>
                  <a:lnTo>
                    <a:pt x="1389" y="1156"/>
                  </a:lnTo>
                  <a:lnTo>
                    <a:pt x="1515" y="1049"/>
                  </a:lnTo>
                  <a:lnTo>
                    <a:pt x="1649" y="951"/>
                  </a:lnTo>
                  <a:lnTo>
                    <a:pt x="1788" y="864"/>
                  </a:lnTo>
                  <a:lnTo>
                    <a:pt x="1936" y="783"/>
                  </a:lnTo>
                  <a:lnTo>
                    <a:pt x="2087" y="711"/>
                  </a:lnTo>
                  <a:lnTo>
                    <a:pt x="2241" y="650"/>
                  </a:lnTo>
                  <a:lnTo>
                    <a:pt x="2402" y="598"/>
                  </a:lnTo>
                  <a:lnTo>
                    <a:pt x="2568" y="556"/>
                  </a:lnTo>
                  <a:lnTo>
                    <a:pt x="2736" y="524"/>
                  </a:lnTo>
                  <a:lnTo>
                    <a:pt x="2910" y="503"/>
                  </a:lnTo>
                  <a:lnTo>
                    <a:pt x="2910" y="230"/>
                  </a:lnTo>
                  <a:lnTo>
                    <a:pt x="2914" y="184"/>
                  </a:lnTo>
                  <a:lnTo>
                    <a:pt x="2927" y="140"/>
                  </a:lnTo>
                  <a:lnTo>
                    <a:pt x="2948" y="102"/>
                  </a:lnTo>
                  <a:lnTo>
                    <a:pt x="2977" y="67"/>
                  </a:lnTo>
                  <a:lnTo>
                    <a:pt x="3009" y="39"/>
                  </a:lnTo>
                  <a:lnTo>
                    <a:pt x="3050" y="18"/>
                  </a:lnTo>
                  <a:lnTo>
                    <a:pt x="3092" y="4"/>
                  </a:lnTo>
                  <a:lnTo>
                    <a:pt x="3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39">
              <a:extLst>
                <a:ext uri="{FF2B5EF4-FFF2-40B4-BE49-F238E27FC236}">
                  <a16:creationId xmlns:a16="http://schemas.microsoft.com/office/drawing/2014/main" id="{9904C1E1-4297-E2B6-D799-0750229B47A2}"/>
                </a:ext>
              </a:extLst>
            </p:cNvPr>
            <p:cNvSpPr>
              <a:spLocks noEditPoints="1"/>
            </p:cNvSpPr>
            <p:nvPr/>
          </p:nvSpPr>
          <p:spPr bwMode="auto">
            <a:xfrm>
              <a:off x="4684" y="3856"/>
              <a:ext cx="1312" cy="1310"/>
            </a:xfrm>
            <a:custGeom>
              <a:avLst/>
              <a:gdLst>
                <a:gd name="T0" fmla="*/ 1207 w 2623"/>
                <a:gd name="T1" fmla="*/ 430 h 2622"/>
                <a:gd name="T2" fmla="*/ 1200 w 2623"/>
                <a:gd name="T3" fmla="*/ 573 h 2622"/>
                <a:gd name="T4" fmla="*/ 1175 w 2623"/>
                <a:gd name="T5" fmla="*/ 623 h 2622"/>
                <a:gd name="T6" fmla="*/ 1022 w 2623"/>
                <a:gd name="T7" fmla="*/ 695 h 2622"/>
                <a:gd name="T8" fmla="*/ 881 w 2623"/>
                <a:gd name="T9" fmla="*/ 869 h 2622"/>
                <a:gd name="T10" fmla="*/ 867 w 2623"/>
                <a:gd name="T11" fmla="*/ 1098 h 2622"/>
                <a:gd name="T12" fmla="*/ 972 w 2623"/>
                <a:gd name="T13" fmla="*/ 1266 h 2622"/>
                <a:gd name="T14" fmla="*/ 1182 w 2623"/>
                <a:gd name="T15" fmla="*/ 1392 h 2622"/>
                <a:gd name="T16" fmla="*/ 1404 w 2623"/>
                <a:gd name="T17" fmla="*/ 1499 h 2622"/>
                <a:gd name="T18" fmla="*/ 1456 w 2623"/>
                <a:gd name="T19" fmla="*/ 1619 h 2622"/>
                <a:gd name="T20" fmla="*/ 1373 w 2623"/>
                <a:gd name="T21" fmla="*/ 1721 h 2622"/>
                <a:gd name="T22" fmla="*/ 1148 w 2623"/>
                <a:gd name="T23" fmla="*/ 1732 h 2622"/>
                <a:gd name="T24" fmla="*/ 942 w 2623"/>
                <a:gd name="T25" fmla="*/ 1658 h 2622"/>
                <a:gd name="T26" fmla="*/ 890 w 2623"/>
                <a:gd name="T27" fmla="*/ 1700 h 2622"/>
                <a:gd name="T28" fmla="*/ 844 w 2623"/>
                <a:gd name="T29" fmla="*/ 1873 h 2622"/>
                <a:gd name="T30" fmla="*/ 898 w 2623"/>
                <a:gd name="T31" fmla="*/ 1927 h 2622"/>
                <a:gd name="T32" fmla="*/ 1121 w 2623"/>
                <a:gd name="T33" fmla="*/ 1992 h 2622"/>
                <a:gd name="T34" fmla="*/ 1180 w 2623"/>
                <a:gd name="T35" fmla="*/ 2020 h 2622"/>
                <a:gd name="T36" fmla="*/ 1188 w 2623"/>
                <a:gd name="T37" fmla="*/ 2173 h 2622"/>
                <a:gd name="T38" fmla="*/ 1364 w 2623"/>
                <a:gd name="T39" fmla="*/ 2208 h 2622"/>
                <a:gd name="T40" fmla="*/ 1415 w 2623"/>
                <a:gd name="T41" fmla="*/ 2154 h 2622"/>
                <a:gd name="T42" fmla="*/ 1427 w 2623"/>
                <a:gd name="T43" fmla="*/ 1992 h 2622"/>
                <a:gd name="T44" fmla="*/ 1589 w 2623"/>
                <a:gd name="T45" fmla="*/ 1915 h 2622"/>
                <a:gd name="T46" fmla="*/ 1750 w 2623"/>
                <a:gd name="T47" fmla="*/ 1724 h 2622"/>
                <a:gd name="T48" fmla="*/ 1769 w 2623"/>
                <a:gd name="T49" fmla="*/ 1503 h 2622"/>
                <a:gd name="T50" fmla="*/ 1658 w 2623"/>
                <a:gd name="T51" fmla="*/ 1302 h 2622"/>
                <a:gd name="T52" fmla="*/ 1414 w 2623"/>
                <a:gd name="T53" fmla="*/ 1159 h 2622"/>
                <a:gd name="T54" fmla="*/ 1219 w 2623"/>
                <a:gd name="T55" fmla="*/ 1060 h 2622"/>
                <a:gd name="T56" fmla="*/ 1173 w 2623"/>
                <a:gd name="T57" fmla="*/ 959 h 2622"/>
                <a:gd name="T58" fmla="*/ 1244 w 2623"/>
                <a:gd name="T59" fmla="*/ 873 h 2622"/>
                <a:gd name="T60" fmla="*/ 1459 w 2623"/>
                <a:gd name="T61" fmla="*/ 867 h 2622"/>
                <a:gd name="T62" fmla="*/ 1635 w 2623"/>
                <a:gd name="T63" fmla="*/ 924 h 2622"/>
                <a:gd name="T64" fmla="*/ 1691 w 2623"/>
                <a:gd name="T65" fmla="*/ 810 h 2622"/>
                <a:gd name="T66" fmla="*/ 1698 w 2623"/>
                <a:gd name="T67" fmla="*/ 680 h 2622"/>
                <a:gd name="T68" fmla="*/ 1503 w 2623"/>
                <a:gd name="T69" fmla="*/ 617 h 2622"/>
                <a:gd name="T70" fmla="*/ 1427 w 2623"/>
                <a:gd name="T71" fmla="*/ 581 h 2622"/>
                <a:gd name="T72" fmla="*/ 1421 w 2623"/>
                <a:gd name="T73" fmla="*/ 453 h 2622"/>
                <a:gd name="T74" fmla="*/ 1352 w 2623"/>
                <a:gd name="T75" fmla="*/ 411 h 2622"/>
                <a:gd name="T76" fmla="*/ 1438 w 2623"/>
                <a:gd name="T77" fmla="*/ 6 h 2622"/>
                <a:gd name="T78" fmla="*/ 1903 w 2623"/>
                <a:gd name="T79" fmla="*/ 139 h 2622"/>
                <a:gd name="T80" fmla="*/ 2281 w 2623"/>
                <a:gd name="T81" fmla="*/ 426 h 2622"/>
                <a:gd name="T82" fmla="*/ 2531 w 2623"/>
                <a:gd name="T83" fmla="*/ 829 h 2622"/>
                <a:gd name="T84" fmla="*/ 2623 w 2623"/>
                <a:gd name="T85" fmla="*/ 1310 h 2622"/>
                <a:gd name="T86" fmla="*/ 2531 w 2623"/>
                <a:gd name="T87" fmla="*/ 1793 h 2622"/>
                <a:gd name="T88" fmla="*/ 2281 w 2623"/>
                <a:gd name="T89" fmla="*/ 2196 h 2622"/>
                <a:gd name="T90" fmla="*/ 1903 w 2623"/>
                <a:gd name="T91" fmla="*/ 2481 h 2622"/>
                <a:gd name="T92" fmla="*/ 1438 w 2623"/>
                <a:gd name="T93" fmla="*/ 2616 h 2622"/>
                <a:gd name="T94" fmla="*/ 944 w 2623"/>
                <a:gd name="T95" fmla="*/ 2570 h 2622"/>
                <a:gd name="T96" fmla="*/ 517 w 2623"/>
                <a:gd name="T97" fmla="*/ 2355 h 2622"/>
                <a:gd name="T98" fmla="*/ 198 w 2623"/>
                <a:gd name="T99" fmla="*/ 2007 h 2622"/>
                <a:gd name="T100" fmla="*/ 23 w 2623"/>
                <a:gd name="T101" fmla="*/ 1560 h 2622"/>
                <a:gd name="T102" fmla="*/ 23 w 2623"/>
                <a:gd name="T103" fmla="*/ 1062 h 2622"/>
                <a:gd name="T104" fmla="*/ 198 w 2623"/>
                <a:gd name="T105" fmla="*/ 615 h 2622"/>
                <a:gd name="T106" fmla="*/ 517 w 2623"/>
                <a:gd name="T107" fmla="*/ 265 h 2622"/>
                <a:gd name="T108" fmla="*/ 944 w 2623"/>
                <a:gd name="T109" fmla="*/ 52 h 2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23" h="2622">
                  <a:moveTo>
                    <a:pt x="1263" y="411"/>
                  </a:moveTo>
                  <a:lnTo>
                    <a:pt x="1236" y="413"/>
                  </a:lnTo>
                  <a:lnTo>
                    <a:pt x="1219" y="418"/>
                  </a:lnTo>
                  <a:lnTo>
                    <a:pt x="1207" y="430"/>
                  </a:lnTo>
                  <a:lnTo>
                    <a:pt x="1201" y="449"/>
                  </a:lnTo>
                  <a:lnTo>
                    <a:pt x="1200" y="476"/>
                  </a:lnTo>
                  <a:lnTo>
                    <a:pt x="1200" y="546"/>
                  </a:lnTo>
                  <a:lnTo>
                    <a:pt x="1200" y="573"/>
                  </a:lnTo>
                  <a:lnTo>
                    <a:pt x="1198" y="592"/>
                  </a:lnTo>
                  <a:lnTo>
                    <a:pt x="1194" y="605"/>
                  </a:lnTo>
                  <a:lnTo>
                    <a:pt x="1188" y="615"/>
                  </a:lnTo>
                  <a:lnTo>
                    <a:pt x="1175" y="623"/>
                  </a:lnTo>
                  <a:lnTo>
                    <a:pt x="1158" y="630"/>
                  </a:lnTo>
                  <a:lnTo>
                    <a:pt x="1133" y="640"/>
                  </a:lnTo>
                  <a:lnTo>
                    <a:pt x="1073" y="665"/>
                  </a:lnTo>
                  <a:lnTo>
                    <a:pt x="1022" y="695"/>
                  </a:lnTo>
                  <a:lnTo>
                    <a:pt x="976" y="730"/>
                  </a:lnTo>
                  <a:lnTo>
                    <a:pt x="936" y="772"/>
                  </a:lnTo>
                  <a:lnTo>
                    <a:pt x="905" y="817"/>
                  </a:lnTo>
                  <a:lnTo>
                    <a:pt x="881" y="869"/>
                  </a:lnTo>
                  <a:lnTo>
                    <a:pt x="865" y="926"/>
                  </a:lnTo>
                  <a:lnTo>
                    <a:pt x="858" y="989"/>
                  </a:lnTo>
                  <a:lnTo>
                    <a:pt x="858" y="1047"/>
                  </a:lnTo>
                  <a:lnTo>
                    <a:pt x="867" y="1098"/>
                  </a:lnTo>
                  <a:lnTo>
                    <a:pt x="882" y="1146"/>
                  </a:lnTo>
                  <a:lnTo>
                    <a:pt x="905" y="1190"/>
                  </a:lnTo>
                  <a:lnTo>
                    <a:pt x="936" y="1230"/>
                  </a:lnTo>
                  <a:lnTo>
                    <a:pt x="972" y="1266"/>
                  </a:lnTo>
                  <a:lnTo>
                    <a:pt x="1012" y="1300"/>
                  </a:lnTo>
                  <a:lnTo>
                    <a:pt x="1058" y="1331"/>
                  </a:lnTo>
                  <a:lnTo>
                    <a:pt x="1119" y="1364"/>
                  </a:lnTo>
                  <a:lnTo>
                    <a:pt x="1182" y="1392"/>
                  </a:lnTo>
                  <a:lnTo>
                    <a:pt x="1247" y="1419"/>
                  </a:lnTo>
                  <a:lnTo>
                    <a:pt x="1310" y="1446"/>
                  </a:lnTo>
                  <a:lnTo>
                    <a:pt x="1360" y="1469"/>
                  </a:lnTo>
                  <a:lnTo>
                    <a:pt x="1404" y="1499"/>
                  </a:lnTo>
                  <a:lnTo>
                    <a:pt x="1429" y="1526"/>
                  </a:lnTo>
                  <a:lnTo>
                    <a:pt x="1446" y="1556"/>
                  </a:lnTo>
                  <a:lnTo>
                    <a:pt x="1456" y="1587"/>
                  </a:lnTo>
                  <a:lnTo>
                    <a:pt x="1456" y="1619"/>
                  </a:lnTo>
                  <a:lnTo>
                    <a:pt x="1448" y="1650"/>
                  </a:lnTo>
                  <a:lnTo>
                    <a:pt x="1431" y="1677"/>
                  </a:lnTo>
                  <a:lnTo>
                    <a:pt x="1406" y="1702"/>
                  </a:lnTo>
                  <a:lnTo>
                    <a:pt x="1373" y="1721"/>
                  </a:lnTo>
                  <a:lnTo>
                    <a:pt x="1322" y="1738"/>
                  </a:lnTo>
                  <a:lnTo>
                    <a:pt x="1266" y="1744"/>
                  </a:lnTo>
                  <a:lnTo>
                    <a:pt x="1211" y="1742"/>
                  </a:lnTo>
                  <a:lnTo>
                    <a:pt x="1148" y="1732"/>
                  </a:lnTo>
                  <a:lnTo>
                    <a:pt x="1085" y="1715"/>
                  </a:lnTo>
                  <a:lnTo>
                    <a:pt x="1024" y="1696"/>
                  </a:lnTo>
                  <a:lnTo>
                    <a:pt x="965" y="1667"/>
                  </a:lnTo>
                  <a:lnTo>
                    <a:pt x="942" y="1658"/>
                  </a:lnTo>
                  <a:lnTo>
                    <a:pt x="923" y="1654"/>
                  </a:lnTo>
                  <a:lnTo>
                    <a:pt x="909" y="1660"/>
                  </a:lnTo>
                  <a:lnTo>
                    <a:pt x="900" y="1675"/>
                  </a:lnTo>
                  <a:lnTo>
                    <a:pt x="890" y="1700"/>
                  </a:lnTo>
                  <a:lnTo>
                    <a:pt x="871" y="1765"/>
                  </a:lnTo>
                  <a:lnTo>
                    <a:pt x="854" y="1829"/>
                  </a:lnTo>
                  <a:lnTo>
                    <a:pt x="846" y="1854"/>
                  </a:lnTo>
                  <a:lnTo>
                    <a:pt x="844" y="1873"/>
                  </a:lnTo>
                  <a:lnTo>
                    <a:pt x="848" y="1891"/>
                  </a:lnTo>
                  <a:lnTo>
                    <a:pt x="858" y="1902"/>
                  </a:lnTo>
                  <a:lnTo>
                    <a:pt x="875" y="1915"/>
                  </a:lnTo>
                  <a:lnTo>
                    <a:pt x="898" y="1927"/>
                  </a:lnTo>
                  <a:lnTo>
                    <a:pt x="951" y="1950"/>
                  </a:lnTo>
                  <a:lnTo>
                    <a:pt x="1007" y="1967"/>
                  </a:lnTo>
                  <a:lnTo>
                    <a:pt x="1064" y="1980"/>
                  </a:lnTo>
                  <a:lnTo>
                    <a:pt x="1121" y="1992"/>
                  </a:lnTo>
                  <a:lnTo>
                    <a:pt x="1146" y="1996"/>
                  </a:lnTo>
                  <a:lnTo>
                    <a:pt x="1163" y="2001"/>
                  </a:lnTo>
                  <a:lnTo>
                    <a:pt x="1175" y="2009"/>
                  </a:lnTo>
                  <a:lnTo>
                    <a:pt x="1180" y="2020"/>
                  </a:lnTo>
                  <a:lnTo>
                    <a:pt x="1182" y="2040"/>
                  </a:lnTo>
                  <a:lnTo>
                    <a:pt x="1182" y="2066"/>
                  </a:lnTo>
                  <a:lnTo>
                    <a:pt x="1184" y="2150"/>
                  </a:lnTo>
                  <a:lnTo>
                    <a:pt x="1188" y="2173"/>
                  </a:lnTo>
                  <a:lnTo>
                    <a:pt x="1198" y="2192"/>
                  </a:lnTo>
                  <a:lnTo>
                    <a:pt x="1215" y="2204"/>
                  </a:lnTo>
                  <a:lnTo>
                    <a:pt x="1238" y="2208"/>
                  </a:lnTo>
                  <a:lnTo>
                    <a:pt x="1364" y="2208"/>
                  </a:lnTo>
                  <a:lnTo>
                    <a:pt x="1385" y="2204"/>
                  </a:lnTo>
                  <a:lnTo>
                    <a:pt x="1402" y="2192"/>
                  </a:lnTo>
                  <a:lnTo>
                    <a:pt x="1412" y="2177"/>
                  </a:lnTo>
                  <a:lnTo>
                    <a:pt x="1415" y="2154"/>
                  </a:lnTo>
                  <a:lnTo>
                    <a:pt x="1415" y="2095"/>
                  </a:lnTo>
                  <a:lnTo>
                    <a:pt x="1415" y="2038"/>
                  </a:lnTo>
                  <a:lnTo>
                    <a:pt x="1417" y="2013"/>
                  </a:lnTo>
                  <a:lnTo>
                    <a:pt x="1427" y="1992"/>
                  </a:lnTo>
                  <a:lnTo>
                    <a:pt x="1444" y="1978"/>
                  </a:lnTo>
                  <a:lnTo>
                    <a:pt x="1469" y="1969"/>
                  </a:lnTo>
                  <a:lnTo>
                    <a:pt x="1532" y="1946"/>
                  </a:lnTo>
                  <a:lnTo>
                    <a:pt x="1589" y="1915"/>
                  </a:lnTo>
                  <a:lnTo>
                    <a:pt x="1641" y="1875"/>
                  </a:lnTo>
                  <a:lnTo>
                    <a:pt x="1687" y="1828"/>
                  </a:lnTo>
                  <a:lnTo>
                    <a:pt x="1723" y="1778"/>
                  </a:lnTo>
                  <a:lnTo>
                    <a:pt x="1750" y="1724"/>
                  </a:lnTo>
                  <a:lnTo>
                    <a:pt x="1767" y="1671"/>
                  </a:lnTo>
                  <a:lnTo>
                    <a:pt x="1775" y="1614"/>
                  </a:lnTo>
                  <a:lnTo>
                    <a:pt x="1777" y="1558"/>
                  </a:lnTo>
                  <a:lnTo>
                    <a:pt x="1769" y="1503"/>
                  </a:lnTo>
                  <a:lnTo>
                    <a:pt x="1752" y="1448"/>
                  </a:lnTo>
                  <a:lnTo>
                    <a:pt x="1729" y="1396"/>
                  </a:lnTo>
                  <a:lnTo>
                    <a:pt x="1696" y="1346"/>
                  </a:lnTo>
                  <a:lnTo>
                    <a:pt x="1658" y="1302"/>
                  </a:lnTo>
                  <a:lnTo>
                    <a:pt x="1612" y="1262"/>
                  </a:lnTo>
                  <a:lnTo>
                    <a:pt x="1559" y="1228"/>
                  </a:lnTo>
                  <a:lnTo>
                    <a:pt x="1486" y="1192"/>
                  </a:lnTo>
                  <a:lnTo>
                    <a:pt x="1414" y="1159"/>
                  </a:lnTo>
                  <a:lnTo>
                    <a:pt x="1339" y="1129"/>
                  </a:lnTo>
                  <a:lnTo>
                    <a:pt x="1297" y="1110"/>
                  </a:lnTo>
                  <a:lnTo>
                    <a:pt x="1255" y="1087"/>
                  </a:lnTo>
                  <a:lnTo>
                    <a:pt x="1219" y="1060"/>
                  </a:lnTo>
                  <a:lnTo>
                    <a:pt x="1196" y="1037"/>
                  </a:lnTo>
                  <a:lnTo>
                    <a:pt x="1180" y="1012"/>
                  </a:lnTo>
                  <a:lnTo>
                    <a:pt x="1173" y="985"/>
                  </a:lnTo>
                  <a:lnTo>
                    <a:pt x="1173" y="959"/>
                  </a:lnTo>
                  <a:lnTo>
                    <a:pt x="1179" y="934"/>
                  </a:lnTo>
                  <a:lnTo>
                    <a:pt x="1194" y="909"/>
                  </a:lnTo>
                  <a:lnTo>
                    <a:pt x="1215" y="890"/>
                  </a:lnTo>
                  <a:lnTo>
                    <a:pt x="1244" y="873"/>
                  </a:lnTo>
                  <a:lnTo>
                    <a:pt x="1280" y="861"/>
                  </a:lnTo>
                  <a:lnTo>
                    <a:pt x="1316" y="857"/>
                  </a:lnTo>
                  <a:lnTo>
                    <a:pt x="1391" y="857"/>
                  </a:lnTo>
                  <a:lnTo>
                    <a:pt x="1459" y="867"/>
                  </a:lnTo>
                  <a:lnTo>
                    <a:pt x="1528" y="886"/>
                  </a:lnTo>
                  <a:lnTo>
                    <a:pt x="1595" y="913"/>
                  </a:lnTo>
                  <a:lnTo>
                    <a:pt x="1618" y="922"/>
                  </a:lnTo>
                  <a:lnTo>
                    <a:pt x="1635" y="924"/>
                  </a:lnTo>
                  <a:lnTo>
                    <a:pt x="1649" y="919"/>
                  </a:lnTo>
                  <a:lnTo>
                    <a:pt x="1660" y="905"/>
                  </a:lnTo>
                  <a:lnTo>
                    <a:pt x="1668" y="882"/>
                  </a:lnTo>
                  <a:lnTo>
                    <a:pt x="1691" y="810"/>
                  </a:lnTo>
                  <a:lnTo>
                    <a:pt x="1712" y="735"/>
                  </a:lnTo>
                  <a:lnTo>
                    <a:pt x="1715" y="714"/>
                  </a:lnTo>
                  <a:lnTo>
                    <a:pt x="1710" y="695"/>
                  </a:lnTo>
                  <a:lnTo>
                    <a:pt x="1698" y="680"/>
                  </a:lnTo>
                  <a:lnTo>
                    <a:pt x="1679" y="668"/>
                  </a:lnTo>
                  <a:lnTo>
                    <a:pt x="1622" y="645"/>
                  </a:lnTo>
                  <a:lnTo>
                    <a:pt x="1563" y="628"/>
                  </a:lnTo>
                  <a:lnTo>
                    <a:pt x="1503" y="617"/>
                  </a:lnTo>
                  <a:lnTo>
                    <a:pt x="1469" y="611"/>
                  </a:lnTo>
                  <a:lnTo>
                    <a:pt x="1448" y="605"/>
                  </a:lnTo>
                  <a:lnTo>
                    <a:pt x="1435" y="596"/>
                  </a:lnTo>
                  <a:lnTo>
                    <a:pt x="1427" y="581"/>
                  </a:lnTo>
                  <a:lnTo>
                    <a:pt x="1425" y="558"/>
                  </a:lnTo>
                  <a:lnTo>
                    <a:pt x="1423" y="523"/>
                  </a:lnTo>
                  <a:lnTo>
                    <a:pt x="1423" y="481"/>
                  </a:lnTo>
                  <a:lnTo>
                    <a:pt x="1421" y="453"/>
                  </a:lnTo>
                  <a:lnTo>
                    <a:pt x="1415" y="432"/>
                  </a:lnTo>
                  <a:lnTo>
                    <a:pt x="1402" y="420"/>
                  </a:lnTo>
                  <a:lnTo>
                    <a:pt x="1383" y="414"/>
                  </a:lnTo>
                  <a:lnTo>
                    <a:pt x="1352" y="411"/>
                  </a:lnTo>
                  <a:lnTo>
                    <a:pt x="1310" y="411"/>
                  </a:lnTo>
                  <a:lnTo>
                    <a:pt x="1263" y="411"/>
                  </a:lnTo>
                  <a:close/>
                  <a:moveTo>
                    <a:pt x="1310" y="0"/>
                  </a:moveTo>
                  <a:lnTo>
                    <a:pt x="1438" y="6"/>
                  </a:lnTo>
                  <a:lnTo>
                    <a:pt x="1561" y="23"/>
                  </a:lnTo>
                  <a:lnTo>
                    <a:pt x="1679" y="52"/>
                  </a:lnTo>
                  <a:lnTo>
                    <a:pt x="1794" y="92"/>
                  </a:lnTo>
                  <a:lnTo>
                    <a:pt x="1903" y="139"/>
                  </a:lnTo>
                  <a:lnTo>
                    <a:pt x="2008" y="199"/>
                  </a:lnTo>
                  <a:lnTo>
                    <a:pt x="2105" y="265"/>
                  </a:lnTo>
                  <a:lnTo>
                    <a:pt x="2197" y="342"/>
                  </a:lnTo>
                  <a:lnTo>
                    <a:pt x="2281" y="426"/>
                  </a:lnTo>
                  <a:lnTo>
                    <a:pt x="2356" y="518"/>
                  </a:lnTo>
                  <a:lnTo>
                    <a:pt x="2424" y="615"/>
                  </a:lnTo>
                  <a:lnTo>
                    <a:pt x="2482" y="718"/>
                  </a:lnTo>
                  <a:lnTo>
                    <a:pt x="2531" y="829"/>
                  </a:lnTo>
                  <a:lnTo>
                    <a:pt x="2571" y="943"/>
                  </a:lnTo>
                  <a:lnTo>
                    <a:pt x="2600" y="1062"/>
                  </a:lnTo>
                  <a:lnTo>
                    <a:pt x="2617" y="1184"/>
                  </a:lnTo>
                  <a:lnTo>
                    <a:pt x="2623" y="1310"/>
                  </a:lnTo>
                  <a:lnTo>
                    <a:pt x="2617" y="1436"/>
                  </a:lnTo>
                  <a:lnTo>
                    <a:pt x="2600" y="1560"/>
                  </a:lnTo>
                  <a:lnTo>
                    <a:pt x="2571" y="1679"/>
                  </a:lnTo>
                  <a:lnTo>
                    <a:pt x="2531" y="1793"/>
                  </a:lnTo>
                  <a:lnTo>
                    <a:pt x="2482" y="1902"/>
                  </a:lnTo>
                  <a:lnTo>
                    <a:pt x="2424" y="2007"/>
                  </a:lnTo>
                  <a:lnTo>
                    <a:pt x="2356" y="2104"/>
                  </a:lnTo>
                  <a:lnTo>
                    <a:pt x="2281" y="2196"/>
                  </a:lnTo>
                  <a:lnTo>
                    <a:pt x="2197" y="2278"/>
                  </a:lnTo>
                  <a:lnTo>
                    <a:pt x="2105" y="2355"/>
                  </a:lnTo>
                  <a:lnTo>
                    <a:pt x="2008" y="2423"/>
                  </a:lnTo>
                  <a:lnTo>
                    <a:pt x="1903" y="2481"/>
                  </a:lnTo>
                  <a:lnTo>
                    <a:pt x="1794" y="2530"/>
                  </a:lnTo>
                  <a:lnTo>
                    <a:pt x="1679" y="2570"/>
                  </a:lnTo>
                  <a:lnTo>
                    <a:pt x="1561" y="2599"/>
                  </a:lnTo>
                  <a:lnTo>
                    <a:pt x="1438" y="2616"/>
                  </a:lnTo>
                  <a:lnTo>
                    <a:pt x="1310" y="2622"/>
                  </a:lnTo>
                  <a:lnTo>
                    <a:pt x="1184" y="2616"/>
                  </a:lnTo>
                  <a:lnTo>
                    <a:pt x="1062" y="2599"/>
                  </a:lnTo>
                  <a:lnTo>
                    <a:pt x="944" y="2570"/>
                  </a:lnTo>
                  <a:lnTo>
                    <a:pt x="829" y="2530"/>
                  </a:lnTo>
                  <a:lnTo>
                    <a:pt x="718" y="2481"/>
                  </a:lnTo>
                  <a:lnTo>
                    <a:pt x="615" y="2423"/>
                  </a:lnTo>
                  <a:lnTo>
                    <a:pt x="517" y="2355"/>
                  </a:lnTo>
                  <a:lnTo>
                    <a:pt x="426" y="2278"/>
                  </a:lnTo>
                  <a:lnTo>
                    <a:pt x="342" y="2196"/>
                  </a:lnTo>
                  <a:lnTo>
                    <a:pt x="267" y="2104"/>
                  </a:lnTo>
                  <a:lnTo>
                    <a:pt x="198" y="2007"/>
                  </a:lnTo>
                  <a:lnTo>
                    <a:pt x="139" y="1902"/>
                  </a:lnTo>
                  <a:lnTo>
                    <a:pt x="91" y="1793"/>
                  </a:lnTo>
                  <a:lnTo>
                    <a:pt x="51" y="1679"/>
                  </a:lnTo>
                  <a:lnTo>
                    <a:pt x="23" y="1560"/>
                  </a:lnTo>
                  <a:lnTo>
                    <a:pt x="5" y="1436"/>
                  </a:lnTo>
                  <a:lnTo>
                    <a:pt x="0" y="1310"/>
                  </a:lnTo>
                  <a:lnTo>
                    <a:pt x="5" y="1184"/>
                  </a:lnTo>
                  <a:lnTo>
                    <a:pt x="23" y="1062"/>
                  </a:lnTo>
                  <a:lnTo>
                    <a:pt x="51" y="943"/>
                  </a:lnTo>
                  <a:lnTo>
                    <a:pt x="91" y="829"/>
                  </a:lnTo>
                  <a:lnTo>
                    <a:pt x="139" y="718"/>
                  </a:lnTo>
                  <a:lnTo>
                    <a:pt x="198" y="615"/>
                  </a:lnTo>
                  <a:lnTo>
                    <a:pt x="267" y="518"/>
                  </a:lnTo>
                  <a:lnTo>
                    <a:pt x="342" y="426"/>
                  </a:lnTo>
                  <a:lnTo>
                    <a:pt x="426" y="342"/>
                  </a:lnTo>
                  <a:lnTo>
                    <a:pt x="517" y="265"/>
                  </a:lnTo>
                  <a:lnTo>
                    <a:pt x="615" y="199"/>
                  </a:lnTo>
                  <a:lnTo>
                    <a:pt x="718" y="139"/>
                  </a:lnTo>
                  <a:lnTo>
                    <a:pt x="829" y="92"/>
                  </a:lnTo>
                  <a:lnTo>
                    <a:pt x="944" y="52"/>
                  </a:lnTo>
                  <a:lnTo>
                    <a:pt x="1062" y="23"/>
                  </a:lnTo>
                  <a:lnTo>
                    <a:pt x="1184" y="6"/>
                  </a:lnTo>
                  <a:lnTo>
                    <a:pt x="13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4" name="Rectangle 43">
            <a:extLst>
              <a:ext uri="{FF2B5EF4-FFF2-40B4-BE49-F238E27FC236}">
                <a16:creationId xmlns:a16="http://schemas.microsoft.com/office/drawing/2014/main" id="{4C306653-E65D-D72B-5003-19FA4F649A17}"/>
              </a:ext>
            </a:extLst>
          </p:cNvPr>
          <p:cNvSpPr/>
          <p:nvPr/>
        </p:nvSpPr>
        <p:spPr>
          <a:xfrm>
            <a:off x="1007804" y="2713598"/>
            <a:ext cx="3771229" cy="646331"/>
          </a:xfrm>
          <a:prstGeom prst="rect">
            <a:avLst/>
          </a:prstGeom>
        </p:spPr>
        <p:txBody>
          <a:bodyPr wrap="square">
            <a:spAutoFit/>
          </a:bodyPr>
          <a:lstStyle/>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Links provided on previous slide also will provide a member portal to review benefits, claims, retrieve EOBs, etc. </a:t>
            </a:r>
          </a:p>
        </p:txBody>
      </p:sp>
      <p:sp>
        <p:nvSpPr>
          <p:cNvPr id="45" name="TextBox 44">
            <a:extLst>
              <a:ext uri="{FF2B5EF4-FFF2-40B4-BE49-F238E27FC236}">
                <a16:creationId xmlns:a16="http://schemas.microsoft.com/office/drawing/2014/main" id="{03099F37-D636-F490-DC38-D535D16FEE16}"/>
              </a:ext>
            </a:extLst>
          </p:cNvPr>
          <p:cNvSpPr txBox="1"/>
          <p:nvPr/>
        </p:nvSpPr>
        <p:spPr>
          <a:xfrm>
            <a:off x="998090" y="2315901"/>
            <a:ext cx="1547475" cy="307777"/>
          </a:xfrm>
          <a:prstGeom prst="rect">
            <a:avLst/>
          </a:prstGeom>
          <a:noFill/>
        </p:spPr>
        <p:txBody>
          <a:bodyPr wrap="none" rtlCol="0">
            <a:spAutoFit/>
          </a:bodyPr>
          <a:lstStyle/>
          <a:p>
            <a:r>
              <a:rPr lang="en-US" sz="1400" dirty="0">
                <a:solidFill>
                  <a:schemeClr val="accent1"/>
                </a:solidFill>
                <a:latin typeface="Inter Bold" panose="020B0502030000000004" pitchFamily="34" charset="0"/>
                <a:ea typeface="Inter Bold" panose="020B0502030000000004" pitchFamily="34" charset="0"/>
              </a:rPr>
              <a:t>MEMBER PORTALS</a:t>
            </a:r>
          </a:p>
        </p:txBody>
      </p:sp>
      <p:sp>
        <p:nvSpPr>
          <p:cNvPr id="46" name="Rectangle 45">
            <a:extLst>
              <a:ext uri="{FF2B5EF4-FFF2-40B4-BE49-F238E27FC236}">
                <a16:creationId xmlns:a16="http://schemas.microsoft.com/office/drawing/2014/main" id="{540F7780-E133-E4CF-F8D3-12D54D985627}"/>
              </a:ext>
            </a:extLst>
          </p:cNvPr>
          <p:cNvSpPr/>
          <p:nvPr/>
        </p:nvSpPr>
        <p:spPr>
          <a:xfrm>
            <a:off x="998090" y="5341006"/>
            <a:ext cx="3633206" cy="1384995"/>
          </a:xfrm>
          <a:prstGeom prst="rect">
            <a:avLst/>
          </a:prstGeom>
        </p:spPr>
        <p:txBody>
          <a:bodyPr wrap="square">
            <a:spAutoFit/>
          </a:bodyPr>
          <a:lstStyle/>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The District’s employee portal contains detailed plan information, enrollment forms, waiver forms (Rx and Dental only).</a:t>
            </a:r>
          </a:p>
          <a:p>
            <a:pPr algn="just"/>
            <a:endParaRPr lang="en-US" sz="1200" dirty="0">
              <a:solidFill>
                <a:schemeClr val="tx1">
                  <a:lumMod val="85000"/>
                  <a:lumOff val="15000"/>
                </a:schemeClr>
              </a:solidFill>
              <a:latin typeface="Inter Light" panose="020B0502030000000004" pitchFamily="34" charset="0"/>
              <a:ea typeface="Inter Light" panose="020B0502030000000004" pitchFamily="34" charset="0"/>
            </a:endParaRP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Benecard Rx has also mailed out welcome letters with specific plan information.  ID cards to follow ahead of July 1</a:t>
            </a:r>
            <a:r>
              <a:rPr lang="en-US" sz="1200" baseline="30000" dirty="0">
                <a:solidFill>
                  <a:schemeClr val="tx1">
                    <a:lumMod val="85000"/>
                    <a:lumOff val="15000"/>
                  </a:schemeClr>
                </a:solidFill>
                <a:latin typeface="Inter Light" panose="020B0502030000000004" pitchFamily="34" charset="0"/>
                <a:ea typeface="Inter Light" panose="020B0502030000000004" pitchFamily="34" charset="0"/>
              </a:rPr>
              <a:t>st</a:t>
            </a:r>
            <a:r>
              <a:rPr lang="en-US" sz="1200" dirty="0">
                <a:solidFill>
                  <a:schemeClr val="tx1">
                    <a:lumMod val="85000"/>
                    <a:lumOff val="15000"/>
                  </a:schemeClr>
                </a:solidFill>
                <a:latin typeface="Inter Light" panose="020B0502030000000004" pitchFamily="34" charset="0"/>
                <a:ea typeface="Inter Light" panose="020B0502030000000004" pitchFamily="34" charset="0"/>
              </a:rPr>
              <a:t>. </a:t>
            </a:r>
          </a:p>
        </p:txBody>
      </p:sp>
      <p:sp>
        <p:nvSpPr>
          <p:cNvPr id="47" name="TextBox 46">
            <a:extLst>
              <a:ext uri="{FF2B5EF4-FFF2-40B4-BE49-F238E27FC236}">
                <a16:creationId xmlns:a16="http://schemas.microsoft.com/office/drawing/2014/main" id="{93F982AA-4FB5-1FB4-279D-53BF8527A863}"/>
              </a:ext>
            </a:extLst>
          </p:cNvPr>
          <p:cNvSpPr txBox="1"/>
          <p:nvPr/>
        </p:nvSpPr>
        <p:spPr>
          <a:xfrm>
            <a:off x="998090" y="5033229"/>
            <a:ext cx="2514471" cy="307777"/>
          </a:xfrm>
          <a:prstGeom prst="rect">
            <a:avLst/>
          </a:prstGeom>
          <a:noFill/>
        </p:spPr>
        <p:txBody>
          <a:bodyPr wrap="none" rtlCol="0">
            <a:spAutoFit/>
          </a:bodyPr>
          <a:lstStyle/>
          <a:p>
            <a:r>
              <a:rPr lang="en-US" sz="1400" dirty="0">
                <a:solidFill>
                  <a:schemeClr val="accent1"/>
                </a:solidFill>
                <a:latin typeface="Inter Bold" panose="020B0502030000000004" pitchFamily="34" charset="0"/>
                <a:ea typeface="Inter Bold" panose="020B0502030000000004" pitchFamily="34" charset="0"/>
              </a:rPr>
              <a:t>SUPPORTING DOCUMENTATION</a:t>
            </a:r>
          </a:p>
        </p:txBody>
      </p:sp>
      <p:sp>
        <p:nvSpPr>
          <p:cNvPr id="48" name="Rectangle 47">
            <a:extLst>
              <a:ext uri="{FF2B5EF4-FFF2-40B4-BE49-F238E27FC236}">
                <a16:creationId xmlns:a16="http://schemas.microsoft.com/office/drawing/2014/main" id="{3F49DF46-6372-F541-4CEA-70B4CF0089B2}"/>
              </a:ext>
            </a:extLst>
          </p:cNvPr>
          <p:cNvSpPr/>
          <p:nvPr/>
        </p:nvSpPr>
        <p:spPr>
          <a:xfrm>
            <a:off x="5774237" y="2632218"/>
            <a:ext cx="5703011" cy="1384995"/>
          </a:xfrm>
          <a:prstGeom prst="rect">
            <a:avLst/>
          </a:prstGeom>
        </p:spPr>
        <p:txBody>
          <a:bodyPr wrap="square">
            <a:spAutoFit/>
          </a:bodyPr>
          <a:lstStyle/>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Online Benefits Portal - </a:t>
            </a:r>
            <a:r>
              <a:rPr lang="en-US" sz="1200" u="sng" dirty="0">
                <a:solidFill>
                  <a:srgbClr val="0000FF"/>
                </a:solidFill>
                <a:effectLst/>
                <a:latin typeface="Inter Light" panose="020B0502030000000004"/>
                <a:ea typeface="Calibri" panose="020F0502020204030204" pitchFamily="34" charset="0"/>
                <a:cs typeface="Times New Roman" panose="02020603050405020304" pitchFamily="18" charset="0"/>
                <a:hlinkClick r:id="rId2"/>
              </a:rPr>
              <a:t>Employee Benefits – Linden Public Schools (lindenps.org)</a:t>
            </a:r>
            <a:endParaRPr lang="en-US" sz="1200" u="sng" dirty="0">
              <a:solidFill>
                <a:srgbClr val="0000FF"/>
              </a:solidFill>
              <a:effectLst/>
              <a:latin typeface="Inter Light" panose="020B0502030000000004"/>
              <a:ea typeface="Calibri" panose="020F0502020204030204" pitchFamily="34" charset="0"/>
              <a:cs typeface="Times New Roman" panose="02020603050405020304" pitchFamily="18" charset="0"/>
            </a:endParaRPr>
          </a:p>
          <a:p>
            <a:pPr algn="just"/>
            <a:endParaRPr lang="en-US" sz="1200" dirty="0">
              <a:solidFill>
                <a:schemeClr val="tx1">
                  <a:lumMod val="85000"/>
                  <a:lumOff val="15000"/>
                </a:schemeClr>
              </a:solidFill>
              <a:latin typeface="Inter Light" panose="020B0502030000000004"/>
              <a:ea typeface="Inter Light" panose="020B0502030000000004" pitchFamily="34" charset="0"/>
            </a:endParaRP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In-House: Taryn Ragonese-Carlson </a:t>
            </a: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	908-486-2800 x8023 or </a:t>
            </a:r>
            <a:r>
              <a:rPr lang="en-US" sz="1200" dirty="0">
                <a:solidFill>
                  <a:schemeClr val="tx1">
                    <a:lumMod val="85000"/>
                    <a:lumOff val="15000"/>
                  </a:schemeClr>
                </a:solidFill>
                <a:latin typeface="Inter Light" panose="020B0502030000000004" pitchFamily="34" charset="0"/>
                <a:ea typeface="Inter Light" panose="020B0502030000000004" pitchFamily="34" charset="0"/>
                <a:hlinkClick r:id="rId3"/>
              </a:rPr>
              <a:t>tragonese-Carlson@lindenps.org</a:t>
            </a:r>
            <a:endParaRPr lang="en-US" sz="1200" dirty="0">
              <a:solidFill>
                <a:schemeClr val="tx1">
                  <a:lumMod val="85000"/>
                  <a:lumOff val="15000"/>
                </a:schemeClr>
              </a:solidFill>
              <a:latin typeface="Inter Light" panose="020B0502030000000004" pitchFamily="34" charset="0"/>
              <a:ea typeface="Inter Light" panose="020B0502030000000004" pitchFamily="34" charset="0"/>
            </a:endParaRPr>
          </a:p>
          <a:p>
            <a:pPr algn="just"/>
            <a:endParaRPr lang="en-US" sz="1200" dirty="0">
              <a:solidFill>
                <a:schemeClr val="tx1">
                  <a:lumMod val="85000"/>
                  <a:lumOff val="15000"/>
                </a:schemeClr>
              </a:solidFill>
              <a:latin typeface="Inter Light" panose="020B0502030000000004" pitchFamily="34" charset="0"/>
              <a:ea typeface="Inter Light" panose="020B0502030000000004" pitchFamily="34" charset="0"/>
            </a:endParaRP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Employee Service Center (Doyle Alliance Group)</a:t>
            </a: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	866-315-8505 or </a:t>
            </a:r>
            <a:r>
              <a:rPr lang="en-US" sz="1200" dirty="0">
                <a:solidFill>
                  <a:schemeClr val="tx1">
                    <a:lumMod val="85000"/>
                    <a:lumOff val="15000"/>
                  </a:schemeClr>
                </a:solidFill>
                <a:latin typeface="Inter Light" panose="020B0502030000000004" pitchFamily="34" charset="0"/>
                <a:ea typeface="Inter Light" panose="020B0502030000000004" pitchFamily="34" charset="0"/>
                <a:hlinkClick r:id="rId4"/>
              </a:rPr>
              <a:t>lindenboeclaims@doylealliancegroup.com</a:t>
            </a:r>
            <a:r>
              <a:rPr lang="en-US" sz="1200" dirty="0">
                <a:solidFill>
                  <a:schemeClr val="tx1">
                    <a:lumMod val="85000"/>
                    <a:lumOff val="15000"/>
                  </a:schemeClr>
                </a:solidFill>
                <a:latin typeface="Inter Light" panose="020B0502030000000004" pitchFamily="34" charset="0"/>
                <a:ea typeface="Inter Light" panose="020B0502030000000004" pitchFamily="34" charset="0"/>
              </a:rPr>
              <a:t>   </a:t>
            </a:r>
          </a:p>
        </p:txBody>
      </p:sp>
      <p:sp>
        <p:nvSpPr>
          <p:cNvPr id="49" name="TextBox 48">
            <a:extLst>
              <a:ext uri="{FF2B5EF4-FFF2-40B4-BE49-F238E27FC236}">
                <a16:creationId xmlns:a16="http://schemas.microsoft.com/office/drawing/2014/main" id="{9E17D041-8B28-398E-DB34-58B74D63BCA8}"/>
              </a:ext>
            </a:extLst>
          </p:cNvPr>
          <p:cNvSpPr txBox="1"/>
          <p:nvPr/>
        </p:nvSpPr>
        <p:spPr>
          <a:xfrm>
            <a:off x="5774237" y="2315901"/>
            <a:ext cx="1695401" cy="307777"/>
          </a:xfrm>
          <a:prstGeom prst="rect">
            <a:avLst/>
          </a:prstGeom>
          <a:noFill/>
        </p:spPr>
        <p:txBody>
          <a:bodyPr wrap="none" rtlCol="0">
            <a:spAutoFit/>
          </a:bodyPr>
          <a:lstStyle/>
          <a:p>
            <a:r>
              <a:rPr lang="en-US" sz="1400" dirty="0">
                <a:solidFill>
                  <a:schemeClr val="accent1"/>
                </a:solidFill>
                <a:latin typeface="Inter Bold" panose="020B0502030000000004" pitchFamily="34" charset="0"/>
                <a:ea typeface="Inter Bold" panose="020B0502030000000004" pitchFamily="34" charset="0"/>
              </a:rPr>
              <a:t>EMPLOYEE SUPPORT</a:t>
            </a:r>
          </a:p>
        </p:txBody>
      </p:sp>
      <p:sp>
        <p:nvSpPr>
          <p:cNvPr id="50" name="Rectangle 49">
            <a:extLst>
              <a:ext uri="{FF2B5EF4-FFF2-40B4-BE49-F238E27FC236}">
                <a16:creationId xmlns:a16="http://schemas.microsoft.com/office/drawing/2014/main" id="{C95ABF68-E7E0-B200-8E9B-C199E9C353C0}"/>
              </a:ext>
            </a:extLst>
          </p:cNvPr>
          <p:cNvSpPr/>
          <p:nvPr/>
        </p:nvSpPr>
        <p:spPr>
          <a:xfrm>
            <a:off x="5833028" y="4396481"/>
            <a:ext cx="4551582" cy="2123658"/>
          </a:xfrm>
          <a:prstGeom prst="rect">
            <a:avLst/>
          </a:prstGeom>
        </p:spPr>
        <p:txBody>
          <a:bodyPr wrap="square">
            <a:spAutoFit/>
          </a:bodyPr>
          <a:lstStyle/>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General Sessions </a:t>
            </a: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	May 24</a:t>
            </a:r>
            <a:r>
              <a:rPr lang="en-US" sz="1200" baseline="30000" dirty="0">
                <a:solidFill>
                  <a:schemeClr val="tx1">
                    <a:lumMod val="85000"/>
                    <a:lumOff val="15000"/>
                  </a:schemeClr>
                </a:solidFill>
                <a:latin typeface="Inter Light" panose="020B0502030000000004" pitchFamily="34" charset="0"/>
                <a:ea typeface="Inter Light" panose="020B0502030000000004" pitchFamily="34" charset="0"/>
              </a:rPr>
              <a:t>th</a:t>
            </a:r>
            <a:r>
              <a:rPr lang="en-US" sz="1200" dirty="0">
                <a:solidFill>
                  <a:schemeClr val="tx1">
                    <a:lumMod val="85000"/>
                    <a:lumOff val="15000"/>
                  </a:schemeClr>
                </a:solidFill>
                <a:latin typeface="Inter Light" panose="020B0502030000000004" pitchFamily="34" charset="0"/>
                <a:ea typeface="Inter Light" panose="020B0502030000000004" pitchFamily="34" charset="0"/>
              </a:rPr>
              <a:t> – 3:15pm and 4pm, Linden High School Auditorium</a:t>
            </a: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	May 30</a:t>
            </a:r>
            <a:r>
              <a:rPr lang="en-US" sz="1200" baseline="30000" dirty="0">
                <a:solidFill>
                  <a:schemeClr val="tx1">
                    <a:lumMod val="85000"/>
                    <a:lumOff val="15000"/>
                  </a:schemeClr>
                </a:solidFill>
                <a:latin typeface="Inter Light" panose="020B0502030000000004" pitchFamily="34" charset="0"/>
                <a:ea typeface="Inter Light" panose="020B0502030000000004" pitchFamily="34" charset="0"/>
              </a:rPr>
              <a:t>th</a:t>
            </a:r>
            <a:r>
              <a:rPr lang="en-US" sz="1200" dirty="0">
                <a:solidFill>
                  <a:schemeClr val="tx1">
                    <a:lumMod val="85000"/>
                    <a:lumOff val="15000"/>
                  </a:schemeClr>
                </a:solidFill>
                <a:latin typeface="Inter Light" panose="020B0502030000000004" pitchFamily="34" charset="0"/>
                <a:ea typeface="Inter Light" panose="020B0502030000000004" pitchFamily="34" charset="0"/>
              </a:rPr>
              <a:t> – 5pm, VIRTUAL </a:t>
            </a: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	May 31</a:t>
            </a:r>
            <a:r>
              <a:rPr lang="en-US" sz="1200" baseline="30000" dirty="0">
                <a:solidFill>
                  <a:schemeClr val="tx1">
                    <a:lumMod val="85000"/>
                    <a:lumOff val="15000"/>
                  </a:schemeClr>
                </a:solidFill>
                <a:latin typeface="Inter Light" panose="020B0502030000000004" pitchFamily="34" charset="0"/>
                <a:ea typeface="Inter Light" panose="020B0502030000000004" pitchFamily="34" charset="0"/>
              </a:rPr>
              <a:t>st</a:t>
            </a:r>
            <a:r>
              <a:rPr lang="en-US" sz="1200" dirty="0">
                <a:solidFill>
                  <a:schemeClr val="tx1">
                    <a:lumMod val="85000"/>
                    <a:lumOff val="15000"/>
                  </a:schemeClr>
                </a:solidFill>
                <a:latin typeface="Inter Light" panose="020B0502030000000004" pitchFamily="34" charset="0"/>
                <a:ea typeface="Inter Light" panose="020B0502030000000004" pitchFamily="34" charset="0"/>
              </a:rPr>
              <a:t> – 3:30pm, Linden High School Auditorium</a:t>
            </a: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	June 1</a:t>
            </a:r>
            <a:r>
              <a:rPr lang="en-US" sz="1200" baseline="30000" dirty="0">
                <a:solidFill>
                  <a:schemeClr val="tx1">
                    <a:lumMod val="85000"/>
                    <a:lumOff val="15000"/>
                  </a:schemeClr>
                </a:solidFill>
                <a:latin typeface="Inter Light" panose="020B0502030000000004" pitchFamily="34" charset="0"/>
                <a:ea typeface="Inter Light" panose="020B0502030000000004" pitchFamily="34" charset="0"/>
              </a:rPr>
              <a:t>st</a:t>
            </a:r>
            <a:r>
              <a:rPr lang="en-US" sz="1200" dirty="0">
                <a:solidFill>
                  <a:schemeClr val="tx1">
                    <a:lumMod val="85000"/>
                    <a:lumOff val="15000"/>
                  </a:schemeClr>
                </a:solidFill>
                <a:latin typeface="Inter Light" panose="020B0502030000000004" pitchFamily="34" charset="0"/>
                <a:ea typeface="Inter Light" panose="020B0502030000000004" pitchFamily="34" charset="0"/>
              </a:rPr>
              <a:t> – 3:30pm. McManus Middle School Auditorium</a:t>
            </a:r>
          </a:p>
          <a:p>
            <a:pPr algn="just"/>
            <a:endParaRPr lang="en-US" sz="1200" dirty="0">
              <a:solidFill>
                <a:schemeClr val="tx1">
                  <a:lumMod val="85000"/>
                  <a:lumOff val="15000"/>
                </a:schemeClr>
              </a:solidFill>
              <a:latin typeface="Inter Light" panose="020B0502030000000004" pitchFamily="34" charset="0"/>
              <a:ea typeface="Inter Light" panose="020B0502030000000004" pitchFamily="34" charset="0"/>
            </a:endParaRP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SEHBP</a:t>
            </a: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	June 5</a:t>
            </a:r>
            <a:r>
              <a:rPr lang="en-US" sz="1200" baseline="30000" dirty="0">
                <a:solidFill>
                  <a:schemeClr val="tx1">
                    <a:lumMod val="85000"/>
                    <a:lumOff val="15000"/>
                  </a:schemeClr>
                </a:solidFill>
                <a:latin typeface="Inter Light" panose="020B0502030000000004" pitchFamily="34" charset="0"/>
                <a:ea typeface="Inter Light" panose="020B0502030000000004" pitchFamily="34" charset="0"/>
              </a:rPr>
              <a:t>th</a:t>
            </a:r>
            <a:r>
              <a:rPr lang="en-US" sz="1200" dirty="0">
                <a:solidFill>
                  <a:schemeClr val="tx1">
                    <a:lumMod val="85000"/>
                    <a:lumOff val="15000"/>
                  </a:schemeClr>
                </a:solidFill>
                <a:latin typeface="Inter Light" panose="020B0502030000000004" pitchFamily="34" charset="0"/>
                <a:ea typeface="Inter Light" panose="020B0502030000000004" pitchFamily="34" charset="0"/>
              </a:rPr>
              <a:t> -  6pm, VIRTUAL</a:t>
            </a: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	June 7</a:t>
            </a:r>
            <a:r>
              <a:rPr lang="en-US" sz="1200" baseline="30000" dirty="0">
                <a:solidFill>
                  <a:schemeClr val="tx1">
                    <a:lumMod val="85000"/>
                    <a:lumOff val="15000"/>
                  </a:schemeClr>
                </a:solidFill>
                <a:latin typeface="Inter Light" panose="020B0502030000000004" pitchFamily="34" charset="0"/>
                <a:ea typeface="Inter Light" panose="020B0502030000000004" pitchFamily="34" charset="0"/>
              </a:rPr>
              <a:t>th</a:t>
            </a:r>
            <a:r>
              <a:rPr lang="en-US" sz="1200" dirty="0">
                <a:solidFill>
                  <a:schemeClr val="tx1">
                    <a:lumMod val="85000"/>
                    <a:lumOff val="15000"/>
                  </a:schemeClr>
                </a:solidFill>
                <a:latin typeface="Inter Light" panose="020B0502030000000004" pitchFamily="34" charset="0"/>
                <a:ea typeface="Inter Light" panose="020B0502030000000004" pitchFamily="34" charset="0"/>
              </a:rPr>
              <a:t> -  5pm, VIRTUAL</a:t>
            </a: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	June 8</a:t>
            </a:r>
            <a:r>
              <a:rPr lang="en-US" sz="1200" baseline="30000" dirty="0">
                <a:solidFill>
                  <a:schemeClr val="tx1">
                    <a:lumMod val="85000"/>
                    <a:lumOff val="15000"/>
                  </a:schemeClr>
                </a:solidFill>
                <a:latin typeface="Inter Light" panose="020B0502030000000004" pitchFamily="34" charset="0"/>
                <a:ea typeface="Inter Light" panose="020B0502030000000004" pitchFamily="34" charset="0"/>
              </a:rPr>
              <a:t>th</a:t>
            </a:r>
            <a:r>
              <a:rPr lang="en-US" sz="1200" dirty="0">
                <a:solidFill>
                  <a:schemeClr val="tx1">
                    <a:lumMod val="85000"/>
                    <a:lumOff val="15000"/>
                  </a:schemeClr>
                </a:solidFill>
                <a:latin typeface="Inter Light" panose="020B0502030000000004" pitchFamily="34" charset="0"/>
                <a:ea typeface="Inter Light" panose="020B0502030000000004" pitchFamily="34" charset="0"/>
              </a:rPr>
              <a:t> -  4pm, VIRTUAL</a:t>
            </a:r>
          </a:p>
          <a:p>
            <a:pPr algn="just"/>
            <a:r>
              <a:rPr lang="en-US" sz="1200" dirty="0">
                <a:solidFill>
                  <a:schemeClr val="tx1">
                    <a:lumMod val="85000"/>
                    <a:lumOff val="15000"/>
                  </a:schemeClr>
                </a:solidFill>
                <a:latin typeface="Inter Light" panose="020B0502030000000004" pitchFamily="34" charset="0"/>
                <a:ea typeface="Inter Light" panose="020B0502030000000004" pitchFamily="34" charset="0"/>
              </a:rPr>
              <a:t>	</a:t>
            </a:r>
          </a:p>
        </p:txBody>
      </p:sp>
      <p:sp>
        <p:nvSpPr>
          <p:cNvPr id="51" name="TextBox 50">
            <a:extLst>
              <a:ext uri="{FF2B5EF4-FFF2-40B4-BE49-F238E27FC236}">
                <a16:creationId xmlns:a16="http://schemas.microsoft.com/office/drawing/2014/main" id="{F177AF0E-C0CB-87CF-355E-BB30434F9E8C}"/>
              </a:ext>
            </a:extLst>
          </p:cNvPr>
          <p:cNvSpPr txBox="1"/>
          <p:nvPr/>
        </p:nvSpPr>
        <p:spPr>
          <a:xfrm>
            <a:off x="5833028" y="4075749"/>
            <a:ext cx="2164632" cy="307777"/>
          </a:xfrm>
          <a:prstGeom prst="rect">
            <a:avLst/>
          </a:prstGeom>
          <a:noFill/>
        </p:spPr>
        <p:txBody>
          <a:bodyPr wrap="none" rtlCol="0">
            <a:spAutoFit/>
          </a:bodyPr>
          <a:lstStyle/>
          <a:p>
            <a:r>
              <a:rPr lang="en-US" sz="1400" dirty="0">
                <a:solidFill>
                  <a:schemeClr val="accent1"/>
                </a:solidFill>
                <a:latin typeface="Inter Bold" panose="020B0502030000000004" pitchFamily="34" charset="0"/>
                <a:ea typeface="Inter Bold" panose="020B0502030000000004" pitchFamily="34" charset="0"/>
              </a:rPr>
              <a:t>INFORMATIONAL SESSIONS</a:t>
            </a:r>
          </a:p>
        </p:txBody>
      </p:sp>
      <p:sp>
        <p:nvSpPr>
          <p:cNvPr id="52" name="TextBox 51">
            <a:extLst>
              <a:ext uri="{FF2B5EF4-FFF2-40B4-BE49-F238E27FC236}">
                <a16:creationId xmlns:a16="http://schemas.microsoft.com/office/drawing/2014/main" id="{3E5DEE84-C20E-285B-F23A-8BE04A06348E}"/>
              </a:ext>
            </a:extLst>
          </p:cNvPr>
          <p:cNvSpPr txBox="1"/>
          <p:nvPr/>
        </p:nvSpPr>
        <p:spPr>
          <a:xfrm>
            <a:off x="365895" y="1047955"/>
            <a:ext cx="6828535" cy="584775"/>
          </a:xfrm>
          <a:prstGeom prst="rect">
            <a:avLst/>
          </a:prstGeom>
          <a:noFill/>
        </p:spPr>
        <p:txBody>
          <a:bodyPr wrap="square" rtlCol="0">
            <a:spAutoFit/>
          </a:bodyPr>
          <a:lstStyle/>
          <a:p>
            <a:r>
              <a:rPr lang="en-US" sz="3200" dirty="0">
                <a:solidFill>
                  <a:srgbClr val="8C001A"/>
                </a:solidFill>
                <a:latin typeface="Montserrat Bold" panose="00000800000000000000" pitchFamily="2" charset="0"/>
              </a:rPr>
              <a:t>Informational</a:t>
            </a:r>
            <a:r>
              <a:rPr lang="en-US" sz="3200" dirty="0">
                <a:solidFill>
                  <a:schemeClr val="tx1">
                    <a:lumMod val="85000"/>
                    <a:lumOff val="15000"/>
                  </a:schemeClr>
                </a:solidFill>
                <a:latin typeface="Montserrat Bold" panose="00000800000000000000" pitchFamily="2" charset="0"/>
              </a:rPr>
              <a:t> Services</a:t>
            </a:r>
          </a:p>
        </p:txBody>
      </p:sp>
      <p:cxnSp>
        <p:nvCxnSpPr>
          <p:cNvPr id="53" name="Straight Connector 52">
            <a:extLst>
              <a:ext uri="{FF2B5EF4-FFF2-40B4-BE49-F238E27FC236}">
                <a16:creationId xmlns:a16="http://schemas.microsoft.com/office/drawing/2014/main" id="{509FF0CE-724C-F8A3-BE34-30CD2B6E29F7}"/>
              </a:ext>
            </a:extLst>
          </p:cNvPr>
          <p:cNvCxnSpPr>
            <a:cxnSpLocks/>
          </p:cNvCxnSpPr>
          <p:nvPr/>
        </p:nvCxnSpPr>
        <p:spPr>
          <a:xfrm>
            <a:off x="36267" y="1951031"/>
            <a:ext cx="58933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57876FA-1C79-AD26-A37F-CA9AB6F72851}"/>
              </a:ext>
            </a:extLst>
          </p:cNvPr>
          <p:cNvSpPr/>
          <p:nvPr/>
        </p:nvSpPr>
        <p:spPr>
          <a:xfrm rot="5400000">
            <a:off x="5939931" y="1748380"/>
            <a:ext cx="79873" cy="405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E2EB168-4E8C-4CBD-B874-63ED205E6647}"/>
              </a:ext>
            </a:extLst>
          </p:cNvPr>
          <p:cNvSpPr txBox="1"/>
          <p:nvPr/>
        </p:nvSpPr>
        <p:spPr>
          <a:xfrm>
            <a:off x="8203721" y="6476034"/>
            <a:ext cx="3907766" cy="246221"/>
          </a:xfrm>
          <a:prstGeom prst="rect">
            <a:avLst/>
          </a:prstGeom>
          <a:noFill/>
        </p:spPr>
        <p:txBody>
          <a:bodyPr wrap="square" rtlCol="0">
            <a:spAutoFit/>
          </a:bodyPr>
          <a:lstStyle/>
          <a:p>
            <a:r>
              <a:rPr lang="en-US" sz="1000" i="1" baseline="30000" dirty="0"/>
              <a:t>1</a:t>
            </a:r>
            <a:r>
              <a:rPr lang="en-US" sz="1000" i="1" dirty="0"/>
              <a:t> Kaiser Family Foundation 2022 Employer Health Benefits Survey</a:t>
            </a:r>
          </a:p>
        </p:txBody>
      </p:sp>
      <p:pic>
        <p:nvPicPr>
          <p:cNvPr id="55" name="Picture 54">
            <a:extLst>
              <a:ext uri="{FF2B5EF4-FFF2-40B4-BE49-F238E27FC236}">
                <a16:creationId xmlns:a16="http://schemas.microsoft.com/office/drawing/2014/main" id="{D7E18C77-5350-4E77-AD3A-B9C3F1665212}"/>
              </a:ext>
            </a:extLst>
          </p:cNvPr>
          <p:cNvPicPr>
            <a:picLocks noChangeAspect="1"/>
          </p:cNvPicPr>
          <p:nvPr/>
        </p:nvPicPr>
        <p:blipFill>
          <a:blip r:embed="rId5"/>
          <a:stretch>
            <a:fillRect/>
          </a:stretch>
        </p:blipFill>
        <p:spPr>
          <a:xfrm>
            <a:off x="10440140" y="190956"/>
            <a:ext cx="1535960" cy="649381"/>
          </a:xfrm>
          <a:prstGeom prst="rect">
            <a:avLst/>
          </a:prstGeom>
        </p:spPr>
      </p:pic>
    </p:spTree>
    <p:extLst>
      <p:ext uri="{BB962C8B-B14F-4D97-AF65-F5344CB8AC3E}">
        <p14:creationId xmlns:p14="http://schemas.microsoft.com/office/powerpoint/2010/main" val="144070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5A231-6335-0F49-B506-3D8C6C6FD0AC}"/>
              </a:ext>
            </a:extLst>
          </p:cNvPr>
          <p:cNvSpPr/>
          <p:nvPr/>
        </p:nvSpPr>
        <p:spPr>
          <a:xfrm>
            <a:off x="7955280" y="1150670"/>
            <a:ext cx="4236720" cy="5707329"/>
          </a:xfrm>
          <a:prstGeom prst="rect">
            <a:avLst/>
          </a:prstGeom>
          <a:solidFill>
            <a:srgbClr val="8C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Текст 11">
            <a:extLst>
              <a:ext uri="{FF2B5EF4-FFF2-40B4-BE49-F238E27FC236}">
                <a16:creationId xmlns:a16="http://schemas.microsoft.com/office/drawing/2014/main" id="{9732639E-F90D-7549-6D3E-6B92E01D8536}"/>
              </a:ext>
            </a:extLst>
          </p:cNvPr>
          <p:cNvSpPr txBox="1">
            <a:spLocks/>
          </p:cNvSpPr>
          <p:nvPr/>
        </p:nvSpPr>
        <p:spPr>
          <a:xfrm>
            <a:off x="524882" y="1070799"/>
            <a:ext cx="606402"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d-ID"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rPr>
              <a:t>01.</a:t>
            </a:r>
            <a:endParaRPr lang="en-US"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endParaRPr>
          </a:p>
        </p:txBody>
      </p:sp>
      <p:sp>
        <p:nvSpPr>
          <p:cNvPr id="6" name="Rectangle 5">
            <a:extLst>
              <a:ext uri="{FF2B5EF4-FFF2-40B4-BE49-F238E27FC236}">
                <a16:creationId xmlns:a16="http://schemas.microsoft.com/office/drawing/2014/main" id="{65E9942F-D3F7-C5D3-D048-FDB7E3EDAF8A}"/>
              </a:ext>
            </a:extLst>
          </p:cNvPr>
          <p:cNvSpPr/>
          <p:nvPr/>
        </p:nvSpPr>
        <p:spPr>
          <a:xfrm>
            <a:off x="1069675" y="1070799"/>
            <a:ext cx="2952307" cy="1292662"/>
          </a:xfrm>
          <a:prstGeom prst="rect">
            <a:avLst/>
          </a:prstGeom>
        </p:spPr>
        <p:txBody>
          <a:bodyPr wrap="square">
            <a:spAutoFit/>
          </a:bodyPr>
          <a:lstStyle/>
          <a:p>
            <a:pPr algn="just"/>
            <a:r>
              <a:rPr lang="en-US" sz="13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Review your current elections and decide if any changes are warranted.</a:t>
            </a:r>
          </a:p>
          <a:p>
            <a:pPr algn="just"/>
            <a:endPar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a:p>
            <a:pPr algn="just"/>
            <a:r>
              <a:rPr lang="en-US" sz="1300" i="1"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Adding/Removing Dependents</a:t>
            </a:r>
          </a:p>
          <a:p>
            <a:pPr algn="just"/>
            <a:r>
              <a:rPr lang="en-US" sz="1300" i="1"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Changing Plans</a:t>
            </a:r>
          </a:p>
          <a:p>
            <a:pPr algn="just"/>
            <a:r>
              <a:rPr lang="en-US" sz="1300" i="1"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Waiving Coverage</a:t>
            </a:r>
            <a:endParaRPr lang="id-ID" sz="1300" i="1"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p:txBody>
      </p:sp>
      <p:sp>
        <p:nvSpPr>
          <p:cNvPr id="7" name="Текст 11">
            <a:extLst>
              <a:ext uri="{FF2B5EF4-FFF2-40B4-BE49-F238E27FC236}">
                <a16:creationId xmlns:a16="http://schemas.microsoft.com/office/drawing/2014/main" id="{9F424843-B2E5-F533-4751-C3CE329C6E7C}"/>
              </a:ext>
            </a:extLst>
          </p:cNvPr>
          <p:cNvSpPr txBox="1">
            <a:spLocks/>
          </p:cNvSpPr>
          <p:nvPr/>
        </p:nvSpPr>
        <p:spPr>
          <a:xfrm>
            <a:off x="4036372" y="1070799"/>
            <a:ext cx="751922"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d-ID"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rPr>
              <a:t>02.</a:t>
            </a:r>
            <a:endParaRPr lang="en-US"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endParaRPr>
          </a:p>
        </p:txBody>
      </p:sp>
      <p:sp>
        <p:nvSpPr>
          <p:cNvPr id="8" name="Rectangle 7">
            <a:extLst>
              <a:ext uri="{FF2B5EF4-FFF2-40B4-BE49-F238E27FC236}">
                <a16:creationId xmlns:a16="http://schemas.microsoft.com/office/drawing/2014/main" id="{A0E16D18-529B-FAEB-7B76-DFFB0690E111}"/>
              </a:ext>
            </a:extLst>
          </p:cNvPr>
          <p:cNvSpPr/>
          <p:nvPr/>
        </p:nvSpPr>
        <p:spPr>
          <a:xfrm>
            <a:off x="4642773" y="1070799"/>
            <a:ext cx="3022947" cy="692497"/>
          </a:xfrm>
          <a:prstGeom prst="rect">
            <a:avLst/>
          </a:prstGeom>
        </p:spPr>
        <p:txBody>
          <a:bodyPr wrap="square">
            <a:spAutoFit/>
          </a:bodyPr>
          <a:lstStyle/>
          <a:p>
            <a:pPr algn="just"/>
            <a:r>
              <a:rPr lang="en-US" sz="13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Reach out to one of the available support teams to review choices and answer any questions you have.</a:t>
            </a:r>
            <a:endParaRPr lang="id-ID"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p:txBody>
      </p:sp>
      <p:sp>
        <p:nvSpPr>
          <p:cNvPr id="9" name="Текст 11">
            <a:extLst>
              <a:ext uri="{FF2B5EF4-FFF2-40B4-BE49-F238E27FC236}">
                <a16:creationId xmlns:a16="http://schemas.microsoft.com/office/drawing/2014/main" id="{D6F48C73-89A2-E878-0D60-4E91D9FA84D0}"/>
              </a:ext>
            </a:extLst>
          </p:cNvPr>
          <p:cNvSpPr txBox="1">
            <a:spLocks/>
          </p:cNvSpPr>
          <p:nvPr/>
        </p:nvSpPr>
        <p:spPr>
          <a:xfrm>
            <a:off x="524882" y="2603311"/>
            <a:ext cx="751922"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d-ID"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rPr>
              <a:t>03.</a:t>
            </a:r>
            <a:endParaRPr lang="en-US"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endParaRPr>
          </a:p>
        </p:txBody>
      </p:sp>
      <p:sp>
        <p:nvSpPr>
          <p:cNvPr id="10" name="Rectangle 9">
            <a:extLst>
              <a:ext uri="{FF2B5EF4-FFF2-40B4-BE49-F238E27FC236}">
                <a16:creationId xmlns:a16="http://schemas.microsoft.com/office/drawing/2014/main" id="{B5FB29C0-7E3E-FE07-60DA-1710122B43CD}"/>
              </a:ext>
            </a:extLst>
          </p:cNvPr>
          <p:cNvSpPr/>
          <p:nvPr/>
        </p:nvSpPr>
        <p:spPr>
          <a:xfrm>
            <a:off x="1067397" y="2624128"/>
            <a:ext cx="2972150" cy="1092607"/>
          </a:xfrm>
          <a:prstGeom prst="rect">
            <a:avLst/>
          </a:prstGeom>
        </p:spPr>
        <p:txBody>
          <a:bodyPr wrap="square">
            <a:spAutoFit/>
          </a:bodyPr>
          <a:lstStyle/>
          <a:p>
            <a:pPr algn="just"/>
            <a:r>
              <a:rPr lang="en-US" sz="13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Reach out to the Service Team ahead of July 1</a:t>
            </a:r>
            <a:r>
              <a:rPr lang="en-US" sz="1300" i="0" baseline="3000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st</a:t>
            </a:r>
            <a:r>
              <a:rPr lang="en-US" sz="13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 if you currently utilize Mail Order for your prescriptions or if you needed a prior authorization in order to have a prescription filled. </a:t>
            </a:r>
            <a:endParaRPr lang="id-ID" sz="1300" i="1"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p:txBody>
      </p:sp>
      <p:sp>
        <p:nvSpPr>
          <p:cNvPr id="15" name="TextBox 14">
            <a:extLst>
              <a:ext uri="{FF2B5EF4-FFF2-40B4-BE49-F238E27FC236}">
                <a16:creationId xmlns:a16="http://schemas.microsoft.com/office/drawing/2014/main" id="{2F080F12-AFCF-0EDD-117A-E446F016415C}"/>
              </a:ext>
            </a:extLst>
          </p:cNvPr>
          <p:cNvSpPr txBox="1"/>
          <p:nvPr/>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bg1"/>
                </a:solidFill>
                <a:latin typeface="Montserrat" panose="00000500000000000000" pitchFamily="2" charset="0"/>
              </a:rPr>
              <a:t>8</a:t>
            </a:fld>
            <a:endParaRPr lang="en-US" sz="800" dirty="0">
              <a:solidFill>
                <a:schemeClr val="bg1"/>
              </a:solidFill>
              <a:latin typeface="Montserrat" panose="00000500000000000000" pitchFamily="2" charset="0"/>
            </a:endParaRPr>
          </a:p>
        </p:txBody>
      </p:sp>
      <p:sp>
        <p:nvSpPr>
          <p:cNvPr id="19" name="Text Box 7">
            <a:extLst>
              <a:ext uri="{FF2B5EF4-FFF2-40B4-BE49-F238E27FC236}">
                <a16:creationId xmlns:a16="http://schemas.microsoft.com/office/drawing/2014/main" id="{87A70710-967E-A046-DA67-09ED0EC2EA14}"/>
              </a:ext>
            </a:extLst>
          </p:cNvPr>
          <p:cNvSpPr txBox="1">
            <a:spLocks noChangeArrowheads="1"/>
          </p:cNvSpPr>
          <p:nvPr/>
        </p:nvSpPr>
        <p:spPr bwMode="auto">
          <a:xfrm>
            <a:off x="801711" y="5039898"/>
            <a:ext cx="4541676" cy="615553"/>
          </a:xfrm>
          <a:prstGeom prst="rect">
            <a:avLst/>
          </a:prstGeom>
          <a:noFill/>
          <a:ln w="9525">
            <a:noFill/>
            <a:miter lim="800000"/>
            <a:headEnd/>
            <a:tailEnd/>
          </a:ln>
        </p:spPr>
        <p:txBody>
          <a:bodyPr wrap="square" lIns="60960" tIns="30480" rIns="60960" bIns="30480">
            <a:spAutoFit/>
          </a:bodyPr>
          <a:lstStyle/>
          <a:p>
            <a:pPr defTabSz="1450904"/>
            <a:r>
              <a:rPr lang="en-US" sz="3600" dirty="0">
                <a:solidFill>
                  <a:srgbClr val="8C001A"/>
                </a:solidFill>
                <a:latin typeface="Montserrat Bold" panose="00000800000000000000" pitchFamily="2" charset="0"/>
                <a:ea typeface="Lato" panose="020F0502020204030203" pitchFamily="34" charset="0"/>
                <a:cs typeface="Lato" panose="020F0502020204030203" pitchFamily="34" charset="0"/>
              </a:rPr>
              <a:t>Next</a:t>
            </a:r>
            <a:r>
              <a:rPr lang="en-US" sz="3600" dirty="0">
                <a:solidFill>
                  <a:schemeClr val="tx1">
                    <a:lumMod val="85000"/>
                    <a:lumOff val="15000"/>
                  </a:schemeClr>
                </a:solidFill>
                <a:latin typeface="Montserrat Bold" panose="00000800000000000000" pitchFamily="2" charset="0"/>
                <a:ea typeface="Lato" panose="020F0502020204030203" pitchFamily="34" charset="0"/>
                <a:cs typeface="Lato" panose="020F0502020204030203" pitchFamily="34" charset="0"/>
              </a:rPr>
              <a:t> Steps </a:t>
            </a:r>
            <a:endParaRPr lang="id-ID" sz="3600" dirty="0">
              <a:solidFill>
                <a:schemeClr val="tx1">
                  <a:lumMod val="85000"/>
                  <a:lumOff val="15000"/>
                </a:schemeClr>
              </a:solidFill>
              <a:latin typeface="Montserrat Bold" panose="00000800000000000000" pitchFamily="2" charset="0"/>
              <a:ea typeface="Lato" panose="020F0502020204030203" pitchFamily="34" charset="0"/>
              <a:cs typeface="Lato" panose="020F0502020204030203" pitchFamily="34" charset="0"/>
            </a:endParaRPr>
          </a:p>
        </p:txBody>
      </p:sp>
      <p:cxnSp>
        <p:nvCxnSpPr>
          <p:cNvPr id="20" name="Straight Connector 19">
            <a:extLst>
              <a:ext uri="{FF2B5EF4-FFF2-40B4-BE49-F238E27FC236}">
                <a16:creationId xmlns:a16="http://schemas.microsoft.com/office/drawing/2014/main" id="{A6BB51D5-3AC7-BE0E-E633-D15021C04A19}"/>
              </a:ext>
            </a:extLst>
          </p:cNvPr>
          <p:cNvCxnSpPr>
            <a:cxnSpLocks/>
          </p:cNvCxnSpPr>
          <p:nvPr/>
        </p:nvCxnSpPr>
        <p:spPr>
          <a:xfrm>
            <a:off x="982568" y="4798533"/>
            <a:ext cx="3276788" cy="0"/>
          </a:xfrm>
          <a:prstGeom prst="line">
            <a:avLst/>
          </a:prstGeom>
          <a:ln>
            <a:solidFill>
              <a:srgbClr val="8C001A"/>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A3E6036-13C1-C91D-AE87-AADE260ADD8A}"/>
              </a:ext>
            </a:extLst>
          </p:cNvPr>
          <p:cNvSpPr/>
          <p:nvPr/>
        </p:nvSpPr>
        <p:spPr>
          <a:xfrm rot="5400000">
            <a:off x="964425" y="4595883"/>
            <a:ext cx="79873" cy="405301"/>
          </a:xfrm>
          <a:prstGeom prst="rect">
            <a:avLst/>
          </a:prstGeom>
          <a:solidFill>
            <a:srgbClr val="8C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764B510-EC0B-1FF4-32D5-FBD07510CADA}"/>
              </a:ext>
            </a:extLst>
          </p:cNvPr>
          <p:cNvPicPr>
            <a:picLocks noChangeAspect="1"/>
          </p:cNvPicPr>
          <p:nvPr/>
        </p:nvPicPr>
        <p:blipFill>
          <a:blip r:embed="rId2">
            <a:extLst>
              <a:ext uri="{28A0092B-C50C-407E-A947-70E740481C1C}">
                <a14:useLocalDpi xmlns:a14="http://schemas.microsoft.com/office/drawing/2010/main" val="0"/>
              </a:ext>
            </a:extLst>
          </a:blip>
          <a:srcRect l="12322" r="12322"/>
          <a:stretch/>
        </p:blipFill>
        <p:spPr>
          <a:xfrm>
            <a:off x="7955280" y="1131319"/>
            <a:ext cx="4236720" cy="3707151"/>
          </a:xfrm>
          <a:prstGeom prst="rect">
            <a:avLst/>
          </a:prstGeom>
        </p:spPr>
      </p:pic>
      <p:sp>
        <p:nvSpPr>
          <p:cNvPr id="4" name="Текст 11">
            <a:extLst>
              <a:ext uri="{FF2B5EF4-FFF2-40B4-BE49-F238E27FC236}">
                <a16:creationId xmlns:a16="http://schemas.microsoft.com/office/drawing/2014/main" id="{3AAB0031-C872-6392-C7C1-215A629DAB8A}"/>
              </a:ext>
            </a:extLst>
          </p:cNvPr>
          <p:cNvSpPr txBox="1">
            <a:spLocks/>
          </p:cNvSpPr>
          <p:nvPr/>
        </p:nvSpPr>
        <p:spPr>
          <a:xfrm>
            <a:off x="4103434" y="2619899"/>
            <a:ext cx="751922" cy="40530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d-ID"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rPr>
              <a:t>04.</a:t>
            </a:r>
            <a:endParaRPr lang="en-US" sz="2000" spc="150" dirty="0">
              <a:solidFill>
                <a:schemeClr val="accent1"/>
              </a:solidFill>
              <a:latin typeface="Inter Bold" panose="020B0502030000000004" pitchFamily="34" charset="0"/>
              <a:ea typeface="Inter Bold" panose="020B0502030000000004" pitchFamily="34" charset="0"/>
              <a:cs typeface="Lato" panose="020F0502020204030203" pitchFamily="34" charset="0"/>
            </a:endParaRPr>
          </a:p>
        </p:txBody>
      </p:sp>
      <p:sp>
        <p:nvSpPr>
          <p:cNvPr id="13" name="Rectangle 12">
            <a:extLst>
              <a:ext uri="{FF2B5EF4-FFF2-40B4-BE49-F238E27FC236}">
                <a16:creationId xmlns:a16="http://schemas.microsoft.com/office/drawing/2014/main" id="{6811D5A0-3910-3780-50C4-08483710DD37}"/>
              </a:ext>
            </a:extLst>
          </p:cNvPr>
          <p:cNvSpPr/>
          <p:nvPr/>
        </p:nvSpPr>
        <p:spPr>
          <a:xfrm>
            <a:off x="4678383" y="2626659"/>
            <a:ext cx="3022946" cy="1292662"/>
          </a:xfrm>
          <a:prstGeom prst="rect">
            <a:avLst/>
          </a:prstGeom>
        </p:spPr>
        <p:txBody>
          <a:bodyPr wrap="square">
            <a:spAutoFit/>
          </a:bodyPr>
          <a:lstStyle/>
          <a:p>
            <a:pPr algn="just"/>
            <a:r>
              <a:rPr lang="en-US" sz="1300" i="0" dirty="0">
                <a:solidFill>
                  <a:schemeClr val="tx1">
                    <a:lumMod val="85000"/>
                    <a:lumOff val="15000"/>
                  </a:schemeClr>
                </a:solidFill>
                <a:effectLst/>
                <a:latin typeface="Inter Light" panose="020B0502030000000004" pitchFamily="34" charset="0"/>
                <a:ea typeface="Inter Light" panose="020B0502030000000004" pitchFamily="34" charset="0"/>
                <a:cs typeface="Lato" panose="020F0502020204030203" pitchFamily="34" charset="0"/>
              </a:rPr>
              <a:t>Prepare to attend at least one of the SEHBP webinars to understand their Open Enrollment online process.</a:t>
            </a:r>
          </a:p>
          <a:p>
            <a:pPr algn="just"/>
            <a:endParaRPr lang="en-US" sz="1300"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a:p>
            <a:pPr algn="just"/>
            <a:r>
              <a:rPr lang="en-US" sz="1300" i="1"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rPr>
              <a:t>This will be an ACTIVE enrollment process so everyone will need to take action.</a:t>
            </a:r>
            <a:endParaRPr lang="id-ID" sz="1300" i="1" dirty="0">
              <a:solidFill>
                <a:schemeClr val="tx1">
                  <a:lumMod val="85000"/>
                  <a:lumOff val="15000"/>
                </a:schemeClr>
              </a:solidFill>
              <a:latin typeface="Inter Light" panose="020B0502030000000004" pitchFamily="34" charset="0"/>
              <a:ea typeface="Inter Light" panose="020B0502030000000004" pitchFamily="34" charset="0"/>
              <a:cs typeface="Lato" panose="020F0502020204030203" pitchFamily="34" charset="0"/>
            </a:endParaRPr>
          </a:p>
        </p:txBody>
      </p:sp>
      <p:pic>
        <p:nvPicPr>
          <p:cNvPr id="22" name="Picture 21">
            <a:extLst>
              <a:ext uri="{FF2B5EF4-FFF2-40B4-BE49-F238E27FC236}">
                <a16:creationId xmlns:a16="http://schemas.microsoft.com/office/drawing/2014/main" id="{E3A64CFF-1F1D-4C35-94C2-E898E2CEEF52}"/>
              </a:ext>
            </a:extLst>
          </p:cNvPr>
          <p:cNvPicPr>
            <a:picLocks noChangeAspect="1"/>
          </p:cNvPicPr>
          <p:nvPr/>
        </p:nvPicPr>
        <p:blipFill>
          <a:blip r:embed="rId3"/>
          <a:stretch>
            <a:fillRect/>
          </a:stretch>
        </p:blipFill>
        <p:spPr>
          <a:xfrm>
            <a:off x="10531961" y="90518"/>
            <a:ext cx="1507744" cy="637451"/>
          </a:xfrm>
          <a:prstGeom prst="rect">
            <a:avLst/>
          </a:prstGeom>
        </p:spPr>
      </p:pic>
    </p:spTree>
    <p:extLst>
      <p:ext uri="{BB962C8B-B14F-4D97-AF65-F5344CB8AC3E}">
        <p14:creationId xmlns:p14="http://schemas.microsoft.com/office/powerpoint/2010/main" val="1981639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826001" y="3748495"/>
            <a:ext cx="7366000" cy="3109505"/>
          </a:xfrm>
          <a:prstGeom prst="rect">
            <a:avLst/>
          </a:prstGeom>
          <a:solidFill>
            <a:srgbClr val="8C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 Box 7"/>
          <p:cNvSpPr txBox="1">
            <a:spLocks noChangeArrowheads="1"/>
          </p:cNvSpPr>
          <p:nvPr/>
        </p:nvSpPr>
        <p:spPr bwMode="auto">
          <a:xfrm>
            <a:off x="5095164" y="1928196"/>
            <a:ext cx="4541676" cy="677108"/>
          </a:xfrm>
          <a:prstGeom prst="rect">
            <a:avLst/>
          </a:prstGeom>
          <a:noFill/>
          <a:ln w="9525">
            <a:noFill/>
            <a:miter lim="800000"/>
            <a:headEnd/>
            <a:tailEnd/>
          </a:ln>
        </p:spPr>
        <p:txBody>
          <a:bodyPr wrap="square" lIns="60960" tIns="30480" rIns="60960" bIns="30480">
            <a:spAutoFit/>
          </a:bodyPr>
          <a:lstStyle/>
          <a:p>
            <a:pPr defTabSz="1450904"/>
            <a:r>
              <a:rPr lang="en-US" sz="4000" dirty="0">
                <a:solidFill>
                  <a:srgbClr val="8C001A"/>
                </a:solidFill>
                <a:latin typeface="Montserrat Bold" panose="00000800000000000000" pitchFamily="2" charset="0"/>
                <a:ea typeface="Lato" panose="020F0502020204030203" pitchFamily="34" charset="0"/>
                <a:cs typeface="Lato" panose="020F0502020204030203" pitchFamily="34" charset="0"/>
              </a:rPr>
              <a:t>Questions</a:t>
            </a:r>
            <a:endParaRPr lang="id-ID" sz="4000" dirty="0">
              <a:solidFill>
                <a:srgbClr val="8C001A"/>
              </a:solidFill>
              <a:latin typeface="Montserrat Bold" panose="00000800000000000000" pitchFamily="2"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45655C55-92BF-430E-42AB-F518BE23E511}"/>
              </a:ext>
            </a:extLst>
          </p:cNvPr>
          <p:cNvPicPr>
            <a:picLocks noChangeAspect="1"/>
          </p:cNvPicPr>
          <p:nvPr/>
        </p:nvPicPr>
        <p:blipFill rotWithShape="1">
          <a:blip r:embed="rId3">
            <a:extLst>
              <a:ext uri="{28A0092B-C50C-407E-A947-70E740481C1C}">
                <a14:useLocalDpi xmlns:a14="http://schemas.microsoft.com/office/drawing/2010/main" val="0"/>
              </a:ext>
            </a:extLst>
          </a:blip>
          <a:srcRect l="34011" r="19075"/>
          <a:stretch/>
        </p:blipFill>
        <p:spPr>
          <a:xfrm>
            <a:off x="-1" y="1"/>
            <a:ext cx="4826001" cy="6858000"/>
          </a:xfrm>
          <a:prstGeom prst="rect">
            <a:avLst/>
          </a:prstGeom>
        </p:spPr>
      </p:pic>
      <p:sp>
        <p:nvSpPr>
          <p:cNvPr id="12" name="TextBox 11">
            <a:extLst>
              <a:ext uri="{FF2B5EF4-FFF2-40B4-BE49-F238E27FC236}">
                <a16:creationId xmlns:a16="http://schemas.microsoft.com/office/drawing/2014/main" id="{07571342-B471-8BAA-1478-7C780E549726}"/>
              </a:ext>
            </a:extLst>
          </p:cNvPr>
          <p:cNvSpPr txBox="1"/>
          <p:nvPr/>
        </p:nvSpPr>
        <p:spPr>
          <a:xfrm>
            <a:off x="11010900" y="6451600"/>
            <a:ext cx="965200" cy="215444"/>
          </a:xfrm>
          <a:prstGeom prst="rect">
            <a:avLst/>
          </a:prstGeom>
          <a:noFill/>
        </p:spPr>
        <p:txBody>
          <a:bodyPr wrap="square" rtlCol="0">
            <a:spAutoFit/>
          </a:bodyPr>
          <a:lstStyle/>
          <a:p>
            <a:pPr algn="r"/>
            <a:fld id="{052923DD-974E-489D-9209-ACC3FDAEAAAC}" type="slidenum">
              <a:rPr lang="en-US" sz="800" smtClean="0">
                <a:solidFill>
                  <a:schemeClr val="bg1"/>
                </a:solidFill>
                <a:latin typeface="Montserrat" panose="00000500000000000000" pitchFamily="2" charset="0"/>
              </a:rPr>
              <a:t>9</a:t>
            </a:fld>
            <a:endParaRPr lang="en-US" sz="800" dirty="0">
              <a:solidFill>
                <a:schemeClr val="bg1"/>
              </a:solidFill>
              <a:latin typeface="Montserrat" panose="00000500000000000000" pitchFamily="2" charset="0"/>
            </a:endParaRPr>
          </a:p>
        </p:txBody>
      </p:sp>
      <p:cxnSp>
        <p:nvCxnSpPr>
          <p:cNvPr id="13" name="Straight Connector 12">
            <a:extLst>
              <a:ext uri="{FF2B5EF4-FFF2-40B4-BE49-F238E27FC236}">
                <a16:creationId xmlns:a16="http://schemas.microsoft.com/office/drawing/2014/main" id="{360E4E84-4698-D680-EB02-3E91999B9F5C}"/>
              </a:ext>
            </a:extLst>
          </p:cNvPr>
          <p:cNvCxnSpPr>
            <a:cxnSpLocks/>
          </p:cNvCxnSpPr>
          <p:nvPr/>
        </p:nvCxnSpPr>
        <p:spPr>
          <a:xfrm>
            <a:off x="5636971" y="2770089"/>
            <a:ext cx="2203163" cy="0"/>
          </a:xfrm>
          <a:prstGeom prst="line">
            <a:avLst/>
          </a:prstGeom>
          <a:ln>
            <a:solidFill>
              <a:srgbClr val="8C001A"/>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3F7447-BAF2-B2D4-5046-DD6DE005B8B3}"/>
              </a:ext>
            </a:extLst>
          </p:cNvPr>
          <p:cNvSpPr/>
          <p:nvPr/>
        </p:nvSpPr>
        <p:spPr>
          <a:xfrm rot="5400000">
            <a:off x="5394384" y="2559819"/>
            <a:ext cx="79873" cy="405301"/>
          </a:xfrm>
          <a:prstGeom prst="rect">
            <a:avLst/>
          </a:prstGeom>
          <a:solidFill>
            <a:srgbClr val="8C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E34D5D9-33BF-4333-AF43-DDF0144BEB7A}"/>
              </a:ext>
            </a:extLst>
          </p:cNvPr>
          <p:cNvPicPr>
            <a:picLocks noChangeAspect="1"/>
          </p:cNvPicPr>
          <p:nvPr/>
        </p:nvPicPr>
        <p:blipFill>
          <a:blip r:embed="rId4"/>
          <a:stretch>
            <a:fillRect/>
          </a:stretch>
        </p:blipFill>
        <p:spPr>
          <a:xfrm>
            <a:off x="10743921" y="90518"/>
            <a:ext cx="1295783" cy="547837"/>
          </a:xfrm>
          <a:prstGeom prst="rect">
            <a:avLst/>
          </a:prstGeom>
        </p:spPr>
      </p:pic>
    </p:spTree>
    <p:extLst>
      <p:ext uri="{BB962C8B-B14F-4D97-AF65-F5344CB8AC3E}">
        <p14:creationId xmlns:p14="http://schemas.microsoft.com/office/powerpoint/2010/main" val="1061229624"/>
      </p:ext>
    </p:extLst>
  </p:cSld>
  <p:clrMapOvr>
    <a:masterClrMapping/>
  </p:clrMapOvr>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292929"/>
      </a:dk2>
      <a:lt2>
        <a:srgbClr val="E7E6E6"/>
      </a:lt2>
      <a:accent1>
        <a:srgbClr val="8C001A"/>
      </a:accent1>
      <a:accent2>
        <a:srgbClr val="540010"/>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4f12e1-e1ea-424a-97b8-7b9c90b0abe9" xsi:nil="true"/>
    <lcf76f155ced4ddcb4097134ff3c332f xmlns="8a3cf665-284e-4381-8506-b3a0485c449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C937B825696C409669437E385DC2E4" ma:contentTypeVersion="16" ma:contentTypeDescription="Create a new document." ma:contentTypeScope="" ma:versionID="bbb6e56af2661c1e4d41dc3ad7d8d531">
  <xsd:schema xmlns:xsd="http://www.w3.org/2001/XMLSchema" xmlns:xs="http://www.w3.org/2001/XMLSchema" xmlns:p="http://schemas.microsoft.com/office/2006/metadata/properties" xmlns:ns2="8a3cf665-284e-4381-8506-b3a0485c4497" xmlns:ns3="d94f12e1-e1ea-424a-97b8-7b9c90b0abe9" targetNamespace="http://schemas.microsoft.com/office/2006/metadata/properties" ma:root="true" ma:fieldsID="0b9e76703d66c0a98e6e404823ec7f16" ns2:_="" ns3:_="">
    <xsd:import namespace="8a3cf665-284e-4381-8506-b3a0485c4497"/>
    <xsd:import namespace="d94f12e1-e1ea-424a-97b8-7b9c90b0ab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3cf665-284e-4381-8506-b3a0485c44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67b6cf6-2726-4dce-806b-dbf5624881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94f12e1-e1ea-424a-97b8-7b9c90b0abe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84c624-d240-4af0-91ad-1248b4badc33}" ma:internalName="TaxCatchAll" ma:showField="CatchAllData" ma:web="d94f12e1-e1ea-424a-97b8-7b9c90b0ab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B382BA-44CA-4EBE-A739-DF2107734AEA}">
  <ds:schemaRefs>
    <ds:schemaRef ds:uri="http://schemas.microsoft.com/sharepoint/v3/contenttype/forms"/>
  </ds:schemaRefs>
</ds:datastoreItem>
</file>

<file path=customXml/itemProps2.xml><?xml version="1.0" encoding="utf-8"?>
<ds:datastoreItem xmlns:ds="http://schemas.openxmlformats.org/officeDocument/2006/customXml" ds:itemID="{FDDA1C8D-4473-4773-8388-59169D9ADC1E}">
  <ds:schemaRefs>
    <ds:schemaRef ds:uri="d94f12e1-e1ea-424a-97b8-7b9c90b0abe9"/>
    <ds:schemaRef ds:uri="http://purl.org/dc/elements/1.1/"/>
    <ds:schemaRef ds:uri="http://schemas.microsoft.com/office/infopath/2007/PartnerControls"/>
    <ds:schemaRef ds:uri="http://www.w3.org/XML/1998/namespace"/>
    <ds:schemaRef ds:uri="http://schemas.microsoft.com/office/2006/documentManagement/types"/>
    <ds:schemaRef ds:uri="http://purl.org/dc/terms/"/>
    <ds:schemaRef ds:uri="http://schemas.microsoft.com/office/2006/metadata/properties"/>
    <ds:schemaRef ds:uri="8a3cf665-284e-4381-8506-b3a0485c4497"/>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8D8FB8BB-44D7-4D27-8C6C-AF5D74A08F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3cf665-284e-4381-8506-b3a0485c4497"/>
    <ds:schemaRef ds:uri="d94f12e1-e1ea-424a-97b8-7b9c90b0ab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6874</TotalTime>
  <Words>774</Words>
  <Application>Microsoft Office PowerPoint</Application>
  <PresentationFormat>Widescreen</PresentationFormat>
  <Paragraphs>138</Paragraphs>
  <Slides>9</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vt:i4>
      </vt:variant>
    </vt:vector>
  </HeadingPairs>
  <TitlesOfParts>
    <vt:vector size="24" baseType="lpstr">
      <vt:lpstr>Aharoni</vt:lpstr>
      <vt:lpstr>Arial</vt:lpstr>
      <vt:lpstr>Calibri</vt:lpstr>
      <vt:lpstr>Calibri Light</vt:lpstr>
      <vt:lpstr>Inter</vt:lpstr>
      <vt:lpstr>Inter Bold</vt:lpstr>
      <vt:lpstr>Inter Light</vt:lpstr>
      <vt:lpstr>Inter Medium</vt:lpstr>
      <vt:lpstr>Inter regular</vt:lpstr>
      <vt:lpstr>Lato</vt:lpstr>
      <vt:lpstr>Montserrat</vt:lpstr>
      <vt:lpstr>Montserrat Bold</vt:lpstr>
      <vt:lpstr>Montserrat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faz ram</dc:creator>
  <cp:lastModifiedBy>Taryn Ragonese-Carlson</cp:lastModifiedBy>
  <cp:revision>78</cp:revision>
  <cp:lastPrinted>2023-01-19T20:01:06Z</cp:lastPrinted>
  <dcterms:created xsi:type="dcterms:W3CDTF">2022-08-02T08:00:41Z</dcterms:created>
  <dcterms:modified xsi:type="dcterms:W3CDTF">2023-05-24T17:37:56Z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0x01010002C937B825696C409669437E385DC2E4</vt:lpwstr>
  </property>
</Properties>
</file>